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31"/>
  </p:notesMasterIdLst>
  <p:sldIdLst>
    <p:sldId id="256" r:id="rId2"/>
    <p:sldId id="260" r:id="rId3"/>
    <p:sldId id="280" r:id="rId4"/>
    <p:sldId id="258" r:id="rId5"/>
    <p:sldId id="329" r:id="rId6"/>
    <p:sldId id="265" r:id="rId7"/>
    <p:sldId id="330" r:id="rId8"/>
    <p:sldId id="342" r:id="rId9"/>
    <p:sldId id="344" r:id="rId10"/>
    <p:sldId id="349" r:id="rId11"/>
    <p:sldId id="346" r:id="rId12"/>
    <p:sldId id="348" r:id="rId13"/>
    <p:sldId id="341" r:id="rId14"/>
    <p:sldId id="266" r:id="rId15"/>
    <p:sldId id="327" r:id="rId16"/>
    <p:sldId id="328" r:id="rId17"/>
    <p:sldId id="331" r:id="rId18"/>
    <p:sldId id="332" r:id="rId19"/>
    <p:sldId id="333" r:id="rId20"/>
    <p:sldId id="277" r:id="rId21"/>
    <p:sldId id="270" r:id="rId22"/>
    <p:sldId id="336" r:id="rId23"/>
    <p:sldId id="284" r:id="rId24"/>
    <p:sldId id="272" r:id="rId25"/>
    <p:sldId id="337" r:id="rId26"/>
    <p:sldId id="338" r:id="rId27"/>
    <p:sldId id="339" r:id="rId28"/>
    <p:sldId id="340" r:id="rId29"/>
    <p:sldId id="293" r:id="rId30"/>
  </p:sldIdLst>
  <p:sldSz cx="9144000" cy="5143500" type="screen16x9"/>
  <p:notesSz cx="6858000" cy="9144000"/>
  <p:embeddedFontLst>
    <p:embeddedFont>
      <p:font typeface="Anton" panose="020B0604020202020204" charset="-94"/>
      <p:regular r:id="rId32"/>
    </p:embeddedFont>
    <p:embeddedFont>
      <p:font typeface="Bebas Neue" panose="020B0604020202020204" charset="-94"/>
      <p:regular r:id="rId33"/>
    </p:embeddedFont>
    <p:embeddedFont>
      <p:font typeface="Dosis" panose="020B0604020202020204" charset="-94"/>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35B"/>
    <a:srgbClr val="F7F7F7"/>
    <a:srgbClr val="F9AB00"/>
    <a:srgbClr val="FFFFFF"/>
    <a:srgbClr val="FF9F7C"/>
    <a:srgbClr val="DAEAEA"/>
    <a:srgbClr val="E1B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EF49C3-69B5-43C9-8263-94808A5D8224}">
  <a:tblStyle styleId="{98EF49C3-69B5-43C9-8263-94808A5D82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74110" autoAdjust="0"/>
  </p:normalViewPr>
  <p:slideViewPr>
    <p:cSldViewPr snapToGrid="0">
      <p:cViewPr>
        <p:scale>
          <a:sx n="75" d="100"/>
          <a:sy n="75" d="100"/>
        </p:scale>
        <p:origin x="2072" y="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Biz bu projede görüntüden görüntüye dönüşüm başlığı altında yüz yaşlandırma yaptık. Bunu yaparken ise </a:t>
            </a:r>
            <a:r>
              <a:rPr lang="tr-TR" dirty="0" err="1" smtClean="0"/>
              <a:t>CycleGAN</a:t>
            </a:r>
            <a:r>
              <a:rPr lang="tr-TR" dirty="0" smtClean="0"/>
              <a:t> mimarisini kullandık.</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63829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419979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Temel olarak proje içerisinde yüz görüntüleri üzerinde yüz yaşlandırma işlemi gerçekleştirilmektedir. Bu işlemde görüntüden görüntüye dönüşüm tekniklerinden faydalanmaktadır. Görüntüden görüntüye dönüşüm ile bir görüntü üzerinde değişiklikler yapılarak bu görüntünün sentetik bir versiyonu oluşturulur. Oluşturulurken ise görüntünün bazı alanları korunmaktadır</a:t>
            </a:r>
            <a:r>
              <a:rPr lang="tr-TR" dirty="0" smtClean="0"/>
              <a:t>. Görüntüden </a:t>
            </a:r>
            <a:r>
              <a:rPr lang="tr-TR" dirty="0" smtClean="0"/>
              <a:t>görüntüye dönüşüm için GAN mimarisi kullanılmaktadır. Bu nedenle proje içerisinde de GAN mimarisinden yararlanılmıştır. </a:t>
            </a:r>
          </a:p>
          <a:p>
            <a:pPr marL="0" lvl="0" indent="0" algn="l" rtl="0">
              <a:spcBef>
                <a:spcPts val="0"/>
              </a:spcBef>
              <a:spcAft>
                <a:spcPts val="0"/>
              </a:spcAft>
              <a:buNone/>
            </a:pPr>
            <a:r>
              <a:rPr lang="tr-TR" dirty="0" smtClean="0"/>
              <a:t>---oku</a:t>
            </a:r>
          </a:p>
          <a:p>
            <a:pPr marL="0" lvl="0" indent="0" algn="l" rtl="0">
              <a:spcBef>
                <a:spcPts val="0"/>
              </a:spcBef>
              <a:spcAft>
                <a:spcPts val="0"/>
              </a:spcAft>
              <a:buNone/>
            </a:pPr>
            <a:r>
              <a:rPr lang="tr-TR" dirty="0" smtClean="0"/>
              <a:t>Üretici ve ayırıcı şeklinde iki sinir ağından </a:t>
            </a:r>
            <a:r>
              <a:rPr lang="tr-TR" dirty="0" err="1" smtClean="0"/>
              <a:t>oluşur.Üretici</a:t>
            </a:r>
            <a:r>
              <a:rPr lang="tr-TR" dirty="0" smtClean="0"/>
              <a:t> </a:t>
            </a:r>
            <a:r>
              <a:rPr lang="tr-TR" dirty="0" err="1" smtClean="0"/>
              <a:t>random</a:t>
            </a:r>
            <a:r>
              <a:rPr lang="tr-TR" dirty="0" smtClean="0"/>
              <a:t> </a:t>
            </a:r>
            <a:r>
              <a:rPr lang="tr-TR" dirty="0" err="1" smtClean="0"/>
              <a:t>input</a:t>
            </a:r>
            <a:r>
              <a:rPr lang="tr-TR" dirty="0" smtClean="0"/>
              <a:t> </a:t>
            </a:r>
            <a:r>
              <a:rPr lang="tr-TR" dirty="0" err="1" smtClean="0"/>
              <a:t>vectorü</a:t>
            </a:r>
            <a:r>
              <a:rPr lang="tr-TR" dirty="0" smtClean="0"/>
              <a:t> kullanarak bir gerçekçi görüntü oluşturmaya çalışır. Oluşturulan bu görüntü ayırıcıya verilir. Ayırıcı ise gerçek ya da sahte görüntüler arasındaki farkı öğrenmeye çalışır. Bir görüntünün gerçek ya da sahte olup olmamasına karar verir ve sonrasında üreticiye geri bildirim gönderir. Üretici bu bildirim sonrasında kendini geliştirip günceller ve gerçeğe daha yakın bir görsel oluşturur. Bu döngü ayırıcı üreticinin ürettiği görüntüleri ayırt edemez hale gelene kadar devam eder.</a:t>
            </a:r>
          </a:p>
          <a:p>
            <a:pPr marL="0" lvl="0" indent="0" algn="l" rtl="0">
              <a:spcBef>
                <a:spcPts val="0"/>
              </a:spcBef>
              <a:spcAft>
                <a:spcPts val="0"/>
              </a:spcAft>
              <a:buNone/>
            </a:pPr>
            <a:r>
              <a:rPr lang="tr-TR" dirty="0" smtClean="0"/>
              <a:t>Birçok GAN türü vardır. Bunlara örnek olarak </a:t>
            </a:r>
            <a:r>
              <a:rPr lang="tr-TR" dirty="0" err="1" smtClean="0"/>
              <a:t>cycle</a:t>
            </a:r>
            <a:r>
              <a:rPr lang="tr-TR" dirty="0" smtClean="0"/>
              <a:t> </a:t>
            </a:r>
            <a:r>
              <a:rPr lang="tr-TR" dirty="0" err="1" smtClean="0"/>
              <a:t>gan</a:t>
            </a:r>
            <a:r>
              <a:rPr lang="tr-TR" dirty="0" smtClean="0"/>
              <a:t>, </a:t>
            </a:r>
            <a:r>
              <a:rPr lang="tr-TR" dirty="0" err="1" smtClean="0"/>
              <a:t>conditional</a:t>
            </a:r>
            <a:r>
              <a:rPr lang="tr-TR" dirty="0" smtClean="0"/>
              <a:t> </a:t>
            </a:r>
            <a:r>
              <a:rPr lang="tr-TR" dirty="0" err="1" smtClean="0"/>
              <a:t>gan</a:t>
            </a:r>
            <a:r>
              <a:rPr lang="tr-TR" dirty="0" smtClean="0"/>
              <a:t> veya </a:t>
            </a:r>
            <a:r>
              <a:rPr lang="tr-TR" dirty="0" err="1" smtClean="0"/>
              <a:t>attention</a:t>
            </a:r>
            <a:r>
              <a:rPr lang="tr-TR" dirty="0" smtClean="0"/>
              <a:t> </a:t>
            </a:r>
            <a:r>
              <a:rPr lang="tr-TR" dirty="0" err="1" smtClean="0"/>
              <a:t>gan</a:t>
            </a:r>
            <a:r>
              <a:rPr lang="tr-TR" dirty="0" smtClean="0"/>
              <a:t> verilebilir</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Yapılacak olan projede kullanılacak olan </a:t>
            </a:r>
            <a:r>
              <a:rPr lang="tr-TR" dirty="0" err="1" smtClean="0"/>
              <a:t>gan</a:t>
            </a:r>
            <a:r>
              <a:rPr lang="tr-TR" dirty="0" smtClean="0"/>
              <a:t> türü verilere göre seçilmelidir. </a:t>
            </a:r>
          </a:p>
          <a:p>
            <a:pPr marL="0" lvl="0" indent="0" algn="l" rtl="0">
              <a:spcBef>
                <a:spcPts val="0"/>
              </a:spcBef>
              <a:spcAft>
                <a:spcPts val="0"/>
              </a:spcAft>
              <a:buNone/>
            </a:pPr>
            <a:r>
              <a:rPr lang="tr-TR" dirty="0" smtClean="0"/>
              <a:t>-</a:t>
            </a:r>
            <a:r>
              <a:rPr lang="tr-TR" dirty="0" err="1" smtClean="0"/>
              <a:t>paired</a:t>
            </a:r>
            <a:r>
              <a:rPr lang="tr-TR" dirty="0" smtClean="0"/>
              <a:t> veri oku</a:t>
            </a:r>
          </a:p>
          <a:p>
            <a:pPr marL="0" lvl="0" indent="0" algn="l" rtl="0">
              <a:spcBef>
                <a:spcPts val="0"/>
              </a:spcBef>
              <a:spcAft>
                <a:spcPts val="0"/>
              </a:spcAft>
              <a:buNone/>
            </a:pPr>
            <a:r>
              <a:rPr lang="tr-TR" dirty="0" smtClean="0"/>
              <a:t>Örnek olarak gece gündüz </a:t>
            </a:r>
            <a:r>
              <a:rPr lang="tr-TR" dirty="0" err="1" smtClean="0"/>
              <a:t>gönüşümü</a:t>
            </a:r>
            <a:r>
              <a:rPr lang="tr-TR" dirty="0" smtClean="0"/>
              <a:t> uygulaması yapılacaksa aynı yerin bir gece bir de gündüz görüntüsünü bulunan veri setlerine </a:t>
            </a:r>
            <a:r>
              <a:rPr lang="tr-TR" dirty="0" err="1" smtClean="0"/>
              <a:t>paired</a:t>
            </a:r>
            <a:r>
              <a:rPr lang="tr-TR" dirty="0" smtClean="0"/>
              <a:t> denir.</a:t>
            </a:r>
          </a:p>
          <a:p>
            <a:pPr marL="0" lvl="0" indent="0" algn="l" rtl="0">
              <a:spcBef>
                <a:spcPts val="0"/>
              </a:spcBef>
              <a:spcAft>
                <a:spcPts val="0"/>
              </a:spcAft>
              <a:buNone/>
            </a:pPr>
            <a:r>
              <a:rPr lang="tr-TR" dirty="0" smtClean="0"/>
              <a:t>--</a:t>
            </a:r>
            <a:r>
              <a:rPr lang="tr-TR" dirty="0" err="1" smtClean="0"/>
              <a:t>unpaired</a:t>
            </a:r>
            <a:r>
              <a:rPr lang="tr-TR" dirty="0" smtClean="0"/>
              <a:t> veri oku</a:t>
            </a:r>
          </a:p>
          <a:p>
            <a:pPr marL="0" lvl="0" indent="0" algn="l" rtl="0">
              <a:spcBef>
                <a:spcPts val="0"/>
              </a:spcBef>
              <a:spcAft>
                <a:spcPts val="0"/>
              </a:spcAft>
              <a:buNone/>
            </a:pPr>
            <a:r>
              <a:rPr lang="tr-TR" dirty="0" smtClean="0"/>
              <a:t>Gündüz gece uygulamasında farklı yerlerin gündüz ve gece görüntülerini içerir.</a:t>
            </a:r>
            <a:endParaRPr dirty="0"/>
          </a:p>
        </p:txBody>
      </p:sp>
    </p:spTree>
    <p:extLst>
      <p:ext uri="{BB962C8B-B14F-4D97-AF65-F5344CB8AC3E}">
        <p14:creationId xmlns:p14="http://schemas.microsoft.com/office/powerpoint/2010/main" val="122914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Verilerimiz </a:t>
            </a:r>
            <a:r>
              <a:rPr lang="tr-TR" dirty="0" err="1" smtClean="0"/>
              <a:t>unpaired</a:t>
            </a:r>
            <a:r>
              <a:rPr lang="tr-TR" dirty="0" smtClean="0"/>
              <a:t> olduğu için biz proje içerisinde </a:t>
            </a:r>
            <a:r>
              <a:rPr lang="tr-TR" dirty="0" err="1" smtClean="0"/>
              <a:t>cycle</a:t>
            </a:r>
            <a:r>
              <a:rPr lang="tr-TR" dirty="0" smtClean="0"/>
              <a:t> </a:t>
            </a:r>
            <a:r>
              <a:rPr lang="tr-TR" dirty="0" err="1" smtClean="0"/>
              <a:t>gan</a:t>
            </a:r>
            <a:r>
              <a:rPr lang="tr-TR" dirty="0" smtClean="0"/>
              <a:t> kullandık. </a:t>
            </a:r>
            <a:r>
              <a:rPr lang="tr-TR" dirty="0" err="1" smtClean="0"/>
              <a:t>Cycle</a:t>
            </a:r>
            <a:r>
              <a:rPr lang="tr-TR" dirty="0" smtClean="0"/>
              <a:t> </a:t>
            </a:r>
            <a:r>
              <a:rPr lang="tr-TR" dirty="0" err="1" smtClean="0"/>
              <a:t>gan</a:t>
            </a:r>
            <a:r>
              <a:rPr lang="tr-TR" dirty="0" smtClean="0"/>
              <a:t> ise iki üretici ve iki ayırıcıdan oluşmaktadır. İlk üretici girdi olarak genç görüntüsünü alır. Bunu yaşlandırır. Yaşlandırılmış görüntü ayırıcıya verilir ve ayırıcı gerçek ya sahte şeklinde bir sonuç çıkarır. Daha sonrasında yaşlandırılmış görüntü ikinci üreticiye verilerek genç hali elde edilir. Elde edilen genç hal ile orijinal fotoğraftaki genç hal arasındaki farka </a:t>
            </a:r>
            <a:r>
              <a:rPr lang="tr-TR" dirty="0" err="1" smtClean="0"/>
              <a:t>cycle</a:t>
            </a:r>
            <a:r>
              <a:rPr lang="tr-TR" dirty="0" smtClean="0"/>
              <a:t> </a:t>
            </a:r>
            <a:r>
              <a:rPr lang="tr-TR" dirty="0" err="1" smtClean="0"/>
              <a:t>consistency</a:t>
            </a:r>
            <a:r>
              <a:rPr lang="tr-TR" dirty="0" smtClean="0"/>
              <a:t> </a:t>
            </a:r>
            <a:r>
              <a:rPr lang="tr-TR" dirty="0" err="1" smtClean="0"/>
              <a:t>loss</a:t>
            </a:r>
            <a:r>
              <a:rPr lang="tr-TR" dirty="0" smtClean="0"/>
              <a:t> adı verilir. Bunun ardından üretilmiş genç görüntüsü ikinci ayırıcıya verilir. Bu ayırıcı ise yine aynı şekilde genç görüntüsünün gerçek ya da sahte olduğunun ayrımını yapar.</a:t>
            </a:r>
            <a:endParaRPr dirty="0"/>
          </a:p>
        </p:txBody>
      </p:sp>
    </p:spTree>
    <p:extLst>
      <p:ext uri="{BB962C8B-B14F-4D97-AF65-F5344CB8AC3E}">
        <p14:creationId xmlns:p14="http://schemas.microsoft.com/office/powerpoint/2010/main" val="188960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09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569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50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e013acee29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e013acee29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İnsanlar için geçmişte çekilmiş fotoğraflardan oluşan albümlere bakmak oldukça keyiflidir. Tam tersi yani yaşlanmış fotoğrafları görmek de keyifli olacaktır. İnternetin son trendi olan efektler ile yaş fark etmeksizin neredeyse tüm insanlar yüzlerini bambaşka şekillere büründürebilmektedir. En çok ilgi gören efektlerden biri de yüz yaşlandırma efektleridir. Bunun nedeni ise insanlar yüzlerinin özellikle gelecekte nasıl bir şekil alacağını merak ederler.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7"/>
        <p:cNvGrpSpPr/>
        <p:nvPr/>
      </p:nvGrpSpPr>
      <p:grpSpPr>
        <a:xfrm>
          <a:off x="0" y="0"/>
          <a:ext cx="0" cy="0"/>
          <a:chOff x="0" y="0"/>
          <a:chExt cx="0" cy="0"/>
        </a:xfrm>
      </p:grpSpPr>
      <p:sp>
        <p:nvSpPr>
          <p:cNvPr id="3098" name="Google Shape;3098;gdb0f9523dd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9" name="Google Shape;3099;gdb0f9523d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74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e013acee2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e013acee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e013acee2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e013acee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35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606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ge013acee29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6" name="Google Shape;3826;ge013acee29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4098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3351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ge013acee29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0" name="Google Shape;4710;ge013acee29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8"/>
        <p:cNvGrpSpPr/>
        <p:nvPr/>
      </p:nvGrpSpPr>
      <p:grpSpPr>
        <a:xfrm>
          <a:off x="0" y="0"/>
          <a:ext cx="0" cy="0"/>
          <a:chOff x="0" y="0"/>
          <a:chExt cx="0" cy="0"/>
        </a:xfrm>
      </p:grpSpPr>
      <p:sp>
        <p:nvSpPr>
          <p:cNvPr id="3729" name="Google Shape;3729;gdb0f9523dd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0" name="Google Shape;3730;gdb0f9523d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Yüz yaşlandırma bir yüz yaşı dönüştürme işlemidir. Bir insan yüzüne gençleşme veya yaşlanma etkisi verilerek yüzde doğal bir değişim yaratılmasına yüz yaşı dönüştürme işlemi denmektedir. Bu işlem esnasında yüzün karakteristik özelliklerinden uzaklaşmamaya dikkat edilmektedir.</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Bir insan yüzünün yaşa göre değişmesi eğlence ve güvenlik sektöründe önemli rol oynar. Kullanım alanlarından biri dijital eğlencedir. Örnek olarak sosyal medya platformlarda çokça yaygın olan efektler verilebilir. İnsanlar bu efektler ile yüzlerini yaşlandırabilir veya gençleştirebilir. Bir diğer kullanım alanı ise kayıp çocuklara ait arama-kurtarma çalışmalarıdır. Küçük yaşta kaybolmuş bir çocuğun şu anki yüzünün tespit edilip çocuğun bulunabilmesi noktasında hayati bir öneme sahiptir. Çünkü bir çocuk birkaç sene içerisinde bile büyük fiziksel dönüşümler geçirip eski fotoğrafıyla tanınmayacak bir hale gelebilir. Bu nedenle çocuğun son fotoğrafından faydalanılarak bulma işlemi başarısızlıkla sonuçlanabilir. Son olarak kaçak suçluların kaçak suçluların yakalanmasına yardımcı olmak için de kullanılabilmektedir.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35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5"/>
        <p:cNvGrpSpPr/>
        <p:nvPr/>
      </p:nvGrpSpPr>
      <p:grpSpPr>
        <a:xfrm>
          <a:off x="0" y="0"/>
          <a:ext cx="0" cy="0"/>
          <a:chOff x="0" y="0"/>
          <a:chExt cx="0" cy="0"/>
        </a:xfrm>
      </p:grpSpPr>
      <p:sp>
        <p:nvSpPr>
          <p:cNvPr id="2976" name="Google Shape;2976;ge013acee2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7" name="Google Shape;2977;ge013acee2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Projede </a:t>
            </a:r>
            <a:r>
              <a:rPr lang="tr-TR" dirty="0" err="1" smtClean="0"/>
              <a:t>python</a:t>
            </a:r>
            <a:r>
              <a:rPr lang="tr-TR" dirty="0" smtClean="0"/>
              <a:t> programlama dili kullanılmıştır. Gerçekleştirimin bir kısmı Google </a:t>
            </a:r>
            <a:r>
              <a:rPr lang="tr-TR" dirty="0" err="1" smtClean="0"/>
              <a:t>Colab</a:t>
            </a:r>
            <a:r>
              <a:rPr lang="tr-TR" dirty="0" smtClean="0"/>
              <a:t> ortamında yapılmıştır. </a:t>
            </a:r>
            <a:r>
              <a:rPr lang="tr-TR" dirty="0" err="1" smtClean="0"/>
              <a:t>Colab</a:t>
            </a:r>
            <a:r>
              <a:rPr lang="tr-TR" dirty="0" smtClean="0"/>
              <a:t> geliştiricilere hazır kütüphaneler ile birlikte </a:t>
            </a:r>
            <a:r>
              <a:rPr lang="tr-TR" dirty="0" err="1" smtClean="0"/>
              <a:t>Tesla</a:t>
            </a:r>
            <a:r>
              <a:rPr lang="tr-TR" dirty="0" smtClean="0"/>
              <a:t> K80 GPU imkanı tanır. Böylelikle geliştiricilerin zamandan tasarruf etmesini ve modellerini daha hızlı eğitebilmesini sağlar. Fakat ücretsiz olan sürümünde </a:t>
            </a:r>
            <a:r>
              <a:rPr lang="tr-TR" dirty="0" err="1" smtClean="0"/>
              <a:t>Tesla</a:t>
            </a:r>
            <a:r>
              <a:rPr lang="tr-TR" dirty="0" smtClean="0"/>
              <a:t> K80 GPU yaklaşık 12 saat kullanılabilmektedir. 12 saati geçtiğinde eğitimler kesilir. Bu andan itibaren ise kaydedilen modeller üzerinden eğitimlere </a:t>
            </a:r>
            <a:r>
              <a:rPr lang="tr-TR" dirty="0" err="1" smtClean="0"/>
              <a:t>Jupyter</a:t>
            </a:r>
            <a:r>
              <a:rPr lang="tr-TR" dirty="0" smtClean="0"/>
              <a:t> Notebook üzerinden devam edilmiştir. </a:t>
            </a:r>
            <a:r>
              <a:rPr lang="tr-TR" dirty="0" err="1" smtClean="0"/>
              <a:t>Jupyter</a:t>
            </a:r>
            <a:r>
              <a:rPr lang="tr-TR" dirty="0" smtClean="0"/>
              <a:t> Notebook'ta eğitimlerin hızlı gerçekleştirilebilmesi amacıyla bilgisayarın </a:t>
            </a:r>
            <a:r>
              <a:rPr lang="tr-TR" dirty="0" err="1" smtClean="0"/>
              <a:t>GPU'sunun</a:t>
            </a:r>
            <a:r>
              <a:rPr lang="tr-TR" dirty="0" smtClean="0"/>
              <a:t> etkinleştirilmesi sağlanmıştır. En sonunda kaydedilen modeller </a:t>
            </a:r>
            <a:r>
              <a:rPr lang="tr-TR" dirty="0" err="1" smtClean="0"/>
              <a:t>Spyder'da</a:t>
            </a:r>
            <a:r>
              <a:rPr lang="tr-TR" dirty="0" smtClean="0"/>
              <a:t> ara yüz kodlanırken kaynak olarak alınmıştır.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Projede </a:t>
            </a:r>
            <a:r>
              <a:rPr lang="tr-TR" dirty="0" err="1" smtClean="0"/>
              <a:t>veriseti</a:t>
            </a:r>
            <a:r>
              <a:rPr lang="tr-TR" dirty="0" smtClean="0"/>
              <a:t> olarak </a:t>
            </a:r>
            <a:r>
              <a:rPr lang="tr-TR" dirty="0" err="1" smtClean="0"/>
              <a:t>UTKFace</a:t>
            </a:r>
            <a:r>
              <a:rPr lang="tr-TR" dirty="0" smtClean="0"/>
              <a:t> veri seti seçilmiştir. </a:t>
            </a:r>
          </a:p>
          <a:p>
            <a:pPr marL="0" lvl="0" indent="0" algn="l" rtl="0">
              <a:spcBef>
                <a:spcPts val="0"/>
              </a:spcBef>
              <a:spcAft>
                <a:spcPts val="0"/>
              </a:spcAft>
              <a:buNone/>
            </a:pPr>
            <a:r>
              <a:rPr lang="tr-TR" dirty="0" smtClean="0"/>
              <a:t>---oku</a:t>
            </a:r>
          </a:p>
          <a:p>
            <a:pPr marL="0" lvl="0" indent="0" algn="l" rtl="0">
              <a:spcBef>
                <a:spcPts val="0"/>
              </a:spcBef>
              <a:spcAft>
                <a:spcPts val="0"/>
              </a:spcAft>
              <a:buNone/>
            </a:pPr>
            <a:r>
              <a:rPr lang="tr-TR" dirty="0" smtClean="0"/>
              <a:t>Bu görüntülere birtakım önişlemler uygulanmıştır. İlk olarak 21-25 aralığı ve 61-116 yaş aralığındaki insanların görüntülerinden oluşan iki adet klasör oluşturulmuştur. Bu klasörler içerisinde yaklaşık 2000 veri bulunmaktadır. Ardından gri tonlamalı tüm görseller kaldırılarak görsellerin renkli yani RGB </a:t>
            </a:r>
            <a:r>
              <a:rPr lang="tr-TR" dirty="0" err="1" smtClean="0"/>
              <a:t>modunda</a:t>
            </a:r>
            <a:r>
              <a:rPr lang="tr-TR" dirty="0" smtClean="0"/>
              <a:t> olması sağlamıştır. Son olarak ise veri boyutu 128x128 olacak şekilde değiştirilmiştir.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450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Projede </a:t>
            </a:r>
            <a:r>
              <a:rPr lang="tr-TR" dirty="0" err="1" smtClean="0"/>
              <a:t>veriseti</a:t>
            </a:r>
            <a:r>
              <a:rPr lang="tr-TR" dirty="0" smtClean="0"/>
              <a:t> olarak </a:t>
            </a:r>
            <a:r>
              <a:rPr lang="tr-TR" dirty="0" err="1" smtClean="0"/>
              <a:t>UTKFace</a:t>
            </a:r>
            <a:r>
              <a:rPr lang="tr-TR" dirty="0" smtClean="0"/>
              <a:t> veri seti seçilmiştir. </a:t>
            </a:r>
          </a:p>
          <a:p>
            <a:pPr marL="0" lvl="0" indent="0" algn="l" rtl="0">
              <a:spcBef>
                <a:spcPts val="0"/>
              </a:spcBef>
              <a:spcAft>
                <a:spcPts val="0"/>
              </a:spcAft>
              <a:buNone/>
            </a:pPr>
            <a:r>
              <a:rPr lang="tr-TR" dirty="0" smtClean="0"/>
              <a:t>---oku</a:t>
            </a:r>
          </a:p>
          <a:p>
            <a:pPr marL="0" lvl="0" indent="0" algn="l" rtl="0">
              <a:spcBef>
                <a:spcPts val="0"/>
              </a:spcBef>
              <a:spcAft>
                <a:spcPts val="0"/>
              </a:spcAft>
              <a:buNone/>
            </a:pPr>
            <a:r>
              <a:rPr lang="tr-TR" dirty="0" smtClean="0"/>
              <a:t>Bu görüntülere birtakım önişlemler uygulanmıştır. İlk olarak 21-25 aralığı ve 61-116 yaş aralığındaki insanların görüntülerinden oluşan iki adet klasör oluşturulmuştur. Bu klasörler içerisinde yaklaşık 2000 veri bulunmaktadır. Ardından gri tonlamalı tüm görseller kaldırılarak görsellerin renkli yani RGB </a:t>
            </a:r>
            <a:r>
              <a:rPr lang="tr-TR" dirty="0" err="1" smtClean="0"/>
              <a:t>modunda</a:t>
            </a:r>
            <a:r>
              <a:rPr lang="tr-TR" dirty="0" smtClean="0"/>
              <a:t> olması sağlamıştır. Son olarak ise veri boyutu 128x128 olacak şekilde değiştirilmiştir.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040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db0f9523dd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db0f9523dd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672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2500" y="62550"/>
            <a:ext cx="8859000" cy="4948875"/>
            <a:chOff x="142500" y="62550"/>
            <a:chExt cx="8859000" cy="4948875"/>
          </a:xfrm>
        </p:grpSpPr>
        <p:grpSp>
          <p:nvGrpSpPr>
            <p:cNvPr id="10" name="Google Shape;10;p2"/>
            <p:cNvGrpSpPr/>
            <p:nvPr/>
          </p:nvGrpSpPr>
          <p:grpSpPr>
            <a:xfrm>
              <a:off x="142500" y="62550"/>
              <a:ext cx="8859000" cy="4948875"/>
              <a:chOff x="142500" y="62550"/>
              <a:chExt cx="8859000" cy="4948875"/>
            </a:xfrm>
          </p:grpSpPr>
          <p:sp>
            <p:nvSpPr>
              <p:cNvPr id="11" name="Google Shape;11;p2"/>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1366050" y="938350"/>
            <a:ext cx="6411900" cy="30567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7" name="Google Shape;17;p2"/>
          <p:cNvSpPr txBox="1">
            <a:spLocks noGrp="1"/>
          </p:cNvSpPr>
          <p:nvPr>
            <p:ph type="subTitle" idx="1"/>
          </p:nvPr>
        </p:nvSpPr>
        <p:spPr>
          <a:xfrm>
            <a:off x="2125800" y="4114826"/>
            <a:ext cx="4892400" cy="4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6">
    <p:spTree>
      <p:nvGrpSpPr>
        <p:cNvPr id="1" name="Shape 1259"/>
        <p:cNvGrpSpPr/>
        <p:nvPr/>
      </p:nvGrpSpPr>
      <p:grpSpPr>
        <a:xfrm>
          <a:off x="0" y="0"/>
          <a:ext cx="0" cy="0"/>
          <a:chOff x="0" y="0"/>
          <a:chExt cx="0" cy="0"/>
        </a:xfrm>
      </p:grpSpPr>
      <p:grpSp>
        <p:nvGrpSpPr>
          <p:cNvPr id="1260" name="Google Shape;1260;p38"/>
          <p:cNvGrpSpPr/>
          <p:nvPr/>
        </p:nvGrpSpPr>
        <p:grpSpPr>
          <a:xfrm>
            <a:off x="142500" y="62550"/>
            <a:ext cx="8859000" cy="4948875"/>
            <a:chOff x="142500" y="62550"/>
            <a:chExt cx="8859000" cy="4948875"/>
          </a:xfrm>
        </p:grpSpPr>
        <p:grpSp>
          <p:nvGrpSpPr>
            <p:cNvPr id="1261" name="Google Shape;1261;p38"/>
            <p:cNvGrpSpPr/>
            <p:nvPr/>
          </p:nvGrpSpPr>
          <p:grpSpPr>
            <a:xfrm>
              <a:off x="142500" y="62550"/>
              <a:ext cx="8859000" cy="4948875"/>
              <a:chOff x="142500" y="62550"/>
              <a:chExt cx="8859000" cy="4948875"/>
            </a:xfrm>
          </p:grpSpPr>
          <p:sp>
            <p:nvSpPr>
              <p:cNvPr id="1262" name="Google Shape;1262;p38"/>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38"/>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38"/>
          <p:cNvGrpSpPr/>
          <p:nvPr/>
        </p:nvGrpSpPr>
        <p:grpSpPr>
          <a:xfrm>
            <a:off x="713094" y="786712"/>
            <a:ext cx="4242824" cy="3570087"/>
            <a:chOff x="1318838" y="2052888"/>
            <a:chExt cx="1520398" cy="1702798"/>
          </a:xfrm>
        </p:grpSpPr>
        <p:grpSp>
          <p:nvGrpSpPr>
            <p:cNvPr id="1268" name="Google Shape;1268;p38"/>
            <p:cNvGrpSpPr/>
            <p:nvPr/>
          </p:nvGrpSpPr>
          <p:grpSpPr>
            <a:xfrm>
              <a:off x="1318838" y="2052888"/>
              <a:ext cx="1520398" cy="1702798"/>
              <a:chOff x="81918" y="62521"/>
              <a:chExt cx="4721734" cy="5288193"/>
            </a:xfrm>
          </p:grpSpPr>
          <p:sp>
            <p:nvSpPr>
              <p:cNvPr id="1269" name="Google Shape;1269;p38"/>
              <p:cNvSpPr/>
              <p:nvPr/>
            </p:nvSpPr>
            <p:spPr>
              <a:xfrm>
                <a:off x="81952" y="152914"/>
                <a:ext cx="4721700" cy="51978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81918" y="62521"/>
                <a:ext cx="4721700" cy="4554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38"/>
            <p:cNvSpPr/>
            <p:nvPr/>
          </p:nvSpPr>
          <p:spPr>
            <a:xfrm>
              <a:off x="1404028" y="2105891"/>
              <a:ext cx="1917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38"/>
          <p:cNvSpPr txBox="1">
            <a:spLocks noGrp="1"/>
          </p:cNvSpPr>
          <p:nvPr>
            <p:ph type="title"/>
          </p:nvPr>
        </p:nvSpPr>
        <p:spPr>
          <a:xfrm>
            <a:off x="952900" y="1276625"/>
            <a:ext cx="3763200" cy="20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000">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38"/>
          <p:cNvSpPr txBox="1">
            <a:spLocks noGrp="1"/>
          </p:cNvSpPr>
          <p:nvPr>
            <p:ph type="subTitle" idx="1"/>
          </p:nvPr>
        </p:nvSpPr>
        <p:spPr>
          <a:xfrm>
            <a:off x="952900" y="3318212"/>
            <a:ext cx="3763200" cy="96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74" name="Google Shape;1274;p38"/>
          <p:cNvGrpSpPr/>
          <p:nvPr/>
        </p:nvGrpSpPr>
        <p:grpSpPr>
          <a:xfrm>
            <a:off x="8294568" y="2249697"/>
            <a:ext cx="576331" cy="644106"/>
            <a:chOff x="4148221" y="731931"/>
            <a:chExt cx="1070053" cy="1195890"/>
          </a:xfrm>
        </p:grpSpPr>
        <p:sp>
          <p:nvSpPr>
            <p:cNvPr id="1275" name="Google Shape;1275;p38"/>
            <p:cNvSpPr/>
            <p:nvPr/>
          </p:nvSpPr>
          <p:spPr>
            <a:xfrm>
              <a:off x="4150814" y="737117"/>
              <a:ext cx="1064870" cy="1189017"/>
            </a:xfrm>
            <a:custGeom>
              <a:avLst/>
              <a:gdLst/>
              <a:ahLst/>
              <a:cxn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4264591" y="1867707"/>
              <a:ext cx="48779" cy="59752"/>
            </a:xfrm>
            <a:custGeom>
              <a:avLst/>
              <a:gdLst/>
              <a:ahLst/>
              <a:cxn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4153407" y="1876269"/>
              <a:ext cx="57280" cy="48357"/>
            </a:xfrm>
            <a:custGeom>
              <a:avLst/>
              <a:gdLst/>
              <a:ahLst/>
              <a:cxn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4194347" y="1830143"/>
              <a:ext cx="29967" cy="75550"/>
            </a:xfrm>
            <a:custGeom>
              <a:avLst/>
              <a:gdLst/>
              <a:ahLst/>
              <a:cxn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4218405" y="1716306"/>
              <a:ext cx="38408" cy="70123"/>
            </a:xfrm>
            <a:custGeom>
              <a:avLst/>
              <a:gdLst/>
              <a:ahLst/>
              <a:cxn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4373121" y="1849015"/>
              <a:ext cx="24118" cy="77117"/>
            </a:xfrm>
            <a:custGeom>
              <a:avLst/>
              <a:gdLst/>
              <a:ahLst/>
              <a:cxn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4338030" y="1631592"/>
              <a:ext cx="46246" cy="62224"/>
            </a:xfrm>
            <a:custGeom>
              <a:avLst/>
              <a:gdLst/>
              <a:ahLst/>
              <a:cxn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4329588" y="1805422"/>
              <a:ext cx="41001" cy="69339"/>
            </a:xfrm>
            <a:custGeom>
              <a:avLst/>
              <a:gdLst/>
              <a:ahLst/>
              <a:cxn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4256752" y="1790891"/>
              <a:ext cx="59270" cy="36177"/>
            </a:xfrm>
            <a:custGeom>
              <a:avLst/>
              <a:gdLst/>
              <a:ahLst/>
              <a:cxn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4289311" y="1710518"/>
              <a:ext cx="53964" cy="46970"/>
            </a:xfrm>
            <a:custGeom>
              <a:avLst/>
              <a:gdLst/>
              <a:ahLst/>
              <a:cxn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4421900" y="1693334"/>
              <a:ext cx="59873" cy="21525"/>
            </a:xfrm>
            <a:custGeom>
              <a:avLst/>
              <a:gdLst/>
              <a:ahLst/>
              <a:cxn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4427085" y="1748926"/>
              <a:ext cx="32559" cy="75489"/>
            </a:xfrm>
            <a:custGeom>
              <a:avLst/>
              <a:gdLst/>
              <a:ahLst/>
              <a:cxn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4367936" y="1718356"/>
              <a:ext cx="40398" cy="69942"/>
            </a:xfrm>
            <a:custGeom>
              <a:avLst/>
              <a:gdLst/>
              <a:ahLst/>
              <a:cxn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4429678" y="1407355"/>
              <a:ext cx="46246" cy="63069"/>
            </a:xfrm>
            <a:custGeom>
              <a:avLst/>
              <a:gdLst/>
              <a:ahLst/>
              <a:cxn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4503177" y="1628999"/>
              <a:ext cx="46186" cy="61019"/>
            </a:xfrm>
            <a:custGeom>
              <a:avLst/>
              <a:gdLst/>
              <a:ahLst/>
              <a:cxn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4427085" y="1583718"/>
              <a:ext cx="38408" cy="70425"/>
            </a:xfrm>
            <a:custGeom>
              <a:avLst/>
              <a:gdLst/>
              <a:ahLst/>
              <a:cxn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4386808" y="1541270"/>
              <a:ext cx="59210" cy="36780"/>
            </a:xfrm>
            <a:custGeom>
              <a:avLst/>
              <a:gdLst/>
              <a:ahLst/>
              <a:cxn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4340622" y="1480372"/>
              <a:ext cx="54024" cy="46849"/>
            </a:xfrm>
            <a:custGeom>
              <a:avLst/>
              <a:gdLst/>
              <a:ahLst/>
              <a:cxn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4500524" y="1489899"/>
              <a:ext cx="59270" cy="22128"/>
            </a:xfrm>
            <a:custGeom>
              <a:avLst/>
              <a:gdLst/>
              <a:ahLst/>
              <a:cxn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4456991" y="1080979"/>
              <a:ext cx="59873" cy="21525"/>
            </a:xfrm>
            <a:custGeom>
              <a:avLst/>
              <a:gdLst/>
              <a:ahLst/>
              <a:cxn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4508363" y="1546094"/>
              <a:ext cx="29967" cy="73861"/>
            </a:xfrm>
            <a:custGeom>
              <a:avLst/>
              <a:gdLst/>
              <a:ahLst/>
              <a:cxn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4456991" y="1494361"/>
              <a:ext cx="37745" cy="70726"/>
            </a:xfrm>
            <a:custGeom>
              <a:avLst/>
              <a:gdLst/>
              <a:ahLst/>
              <a:cxn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4148221" y="1390412"/>
              <a:ext cx="48839" cy="58607"/>
            </a:xfrm>
            <a:custGeom>
              <a:avLst/>
              <a:gdLst/>
              <a:ahLst/>
              <a:cxn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4335437" y="1546395"/>
              <a:ext cx="16340" cy="76153"/>
            </a:xfrm>
            <a:custGeom>
              <a:avLst/>
              <a:gdLst/>
              <a:ahLst/>
              <a:cxn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4178128" y="1505033"/>
              <a:ext cx="54024" cy="48417"/>
            </a:xfrm>
            <a:custGeom>
              <a:avLst/>
              <a:gdLst/>
              <a:ahLst/>
              <a:cxn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4237940" y="1453782"/>
              <a:ext cx="29303" cy="75550"/>
            </a:xfrm>
            <a:custGeom>
              <a:avLst/>
              <a:gdLst/>
              <a:ahLst/>
              <a:cxn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4283403" y="1370937"/>
              <a:ext cx="24781" cy="76092"/>
            </a:xfrm>
            <a:custGeom>
              <a:avLst/>
              <a:gdLst/>
              <a:ahLst/>
              <a:cxn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4289311" y="1600359"/>
              <a:ext cx="16280" cy="76816"/>
            </a:xfrm>
            <a:custGeom>
              <a:avLst/>
              <a:gdLst/>
              <a:ahLst/>
              <a:cxn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4205441" y="1609524"/>
              <a:ext cx="59210" cy="37745"/>
            </a:xfrm>
            <a:custGeom>
              <a:avLst/>
              <a:gdLst/>
              <a:ahLst/>
              <a:cxn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4245718" y="1544466"/>
              <a:ext cx="57280" cy="46970"/>
            </a:xfrm>
            <a:custGeom>
              <a:avLst/>
              <a:gdLst/>
              <a:ahLst/>
              <a:cxn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4221661" y="1152669"/>
              <a:ext cx="45583" cy="62707"/>
            </a:xfrm>
            <a:custGeom>
              <a:avLst/>
              <a:gdLst/>
              <a:ahLst/>
              <a:cxn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4215812" y="1326319"/>
              <a:ext cx="38408" cy="70063"/>
            </a:xfrm>
            <a:custGeom>
              <a:avLst/>
              <a:gdLst/>
              <a:ahLst/>
              <a:cxn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4164441" y="1307507"/>
              <a:ext cx="59873" cy="36177"/>
            </a:xfrm>
            <a:custGeom>
              <a:avLst/>
              <a:gdLst/>
              <a:ahLst/>
              <a:cxn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4779448" y="1220983"/>
              <a:ext cx="54024" cy="51613"/>
            </a:xfrm>
            <a:custGeom>
              <a:avLst/>
              <a:gdLst/>
              <a:ahLst/>
              <a:cxn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4847039" y="1167442"/>
              <a:ext cx="27374" cy="77178"/>
            </a:xfrm>
            <a:custGeom>
              <a:avLst/>
              <a:gdLst/>
              <a:ahLst/>
              <a:cxn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4817133" y="1090083"/>
              <a:ext cx="41001" cy="66083"/>
            </a:xfrm>
            <a:custGeom>
              <a:avLst/>
              <a:gdLst/>
              <a:ahLst/>
              <a:cxn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25724" y="1311124"/>
              <a:ext cx="21465" cy="76092"/>
            </a:xfrm>
            <a:custGeom>
              <a:avLst/>
              <a:gdLst/>
              <a:ahLst/>
              <a:cxn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844446" y="1311124"/>
              <a:ext cx="56617" cy="42086"/>
            </a:xfrm>
            <a:custGeom>
              <a:avLst/>
              <a:gdLst/>
              <a:ahLst/>
              <a:cxn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5818" y="1228882"/>
              <a:ext cx="57220" cy="44618"/>
            </a:xfrm>
            <a:custGeom>
              <a:avLst/>
              <a:gdLst/>
              <a:ahLst/>
              <a:cxn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4941943" y="1109860"/>
              <a:ext cx="27374" cy="77178"/>
            </a:xfrm>
            <a:custGeom>
              <a:avLst/>
              <a:gdLst/>
              <a:ahLst/>
              <a:cxn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4172942" y="1231414"/>
              <a:ext cx="56617" cy="48357"/>
            </a:xfrm>
            <a:custGeom>
              <a:avLst/>
              <a:gdLst/>
              <a:ahLst/>
              <a:cxn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305531" y="1216220"/>
              <a:ext cx="59210" cy="19536"/>
            </a:xfrm>
            <a:custGeom>
              <a:avLst/>
              <a:gdLst/>
              <a:ahLst/>
              <a:cxn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4310716" y="1270847"/>
              <a:ext cx="32559" cy="73861"/>
            </a:xfrm>
            <a:custGeom>
              <a:avLst/>
              <a:gdLst/>
              <a:ahLst/>
              <a:cxn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4250904" y="1239856"/>
              <a:ext cx="41061" cy="69822"/>
            </a:xfrm>
            <a:custGeom>
              <a:avLst/>
              <a:gdLst/>
              <a:ahLst/>
              <a:cxn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4299682" y="949053"/>
              <a:ext cx="48839" cy="62224"/>
            </a:xfrm>
            <a:custGeom>
              <a:avLst/>
              <a:gdLst/>
              <a:ahLst/>
              <a:cxn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4310716" y="1106604"/>
              <a:ext cx="37805" cy="68495"/>
            </a:xfrm>
            <a:custGeom>
              <a:avLst/>
              <a:gdLst/>
              <a:ahLst/>
              <a:cxn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4270439" y="1063734"/>
              <a:ext cx="59210" cy="36177"/>
            </a:xfrm>
            <a:custGeom>
              <a:avLst/>
              <a:gdLst/>
              <a:ahLst/>
              <a:cxn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4224253" y="1001269"/>
              <a:ext cx="54024" cy="48357"/>
            </a:xfrm>
            <a:custGeom>
              <a:avLst/>
              <a:gdLst/>
              <a:ahLst/>
              <a:cxn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4367936" y="1147544"/>
              <a:ext cx="54024" cy="47271"/>
            </a:xfrm>
            <a:custGeom>
              <a:avLst/>
              <a:gdLst/>
              <a:ahLst/>
              <a:cxn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4384216" y="986074"/>
              <a:ext cx="61802" cy="22189"/>
            </a:xfrm>
            <a:custGeom>
              <a:avLst/>
              <a:gdLst/>
              <a:ahLst/>
              <a:cxn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4397179" y="1058549"/>
              <a:ext cx="29967" cy="74886"/>
            </a:xfrm>
            <a:custGeom>
              <a:avLst/>
              <a:gdLst/>
              <a:ahLst/>
              <a:cxn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4340622" y="1016885"/>
              <a:ext cx="37805" cy="69400"/>
            </a:xfrm>
            <a:custGeom>
              <a:avLst/>
              <a:gdLst/>
              <a:ahLst/>
              <a:cxn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4391994" y="1217305"/>
              <a:ext cx="37745" cy="68917"/>
            </a:xfrm>
            <a:custGeom>
              <a:avLst/>
              <a:gdLst/>
              <a:ahLst/>
              <a:cxn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4709205" y="973533"/>
              <a:ext cx="45583" cy="66144"/>
            </a:xfrm>
            <a:custGeom>
              <a:avLst/>
              <a:gdLst/>
              <a:ahLst/>
              <a:cxn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4830759" y="997772"/>
              <a:ext cx="51432" cy="55351"/>
            </a:xfrm>
            <a:custGeom>
              <a:avLst/>
              <a:gdLst/>
              <a:ahLst/>
              <a:cxn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4795668" y="1013388"/>
              <a:ext cx="21525" cy="78745"/>
            </a:xfrm>
            <a:custGeom>
              <a:avLst/>
              <a:gdLst/>
              <a:ahLst/>
              <a:cxn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4746949" y="1138862"/>
              <a:ext cx="46186" cy="63611"/>
            </a:xfrm>
            <a:custGeom>
              <a:avLst/>
              <a:gdLst/>
              <a:ahLst/>
              <a:cxn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4765761" y="858671"/>
              <a:ext cx="24781" cy="77117"/>
            </a:xfrm>
            <a:custGeom>
              <a:avLst/>
              <a:gdLst/>
              <a:ahLst/>
              <a:cxn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4811947" y="897923"/>
              <a:ext cx="56617" cy="46970"/>
            </a:xfrm>
            <a:custGeom>
              <a:avLst/>
              <a:gdLst/>
              <a:ahLst/>
              <a:cxn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4763169" y="952550"/>
              <a:ext cx="59873" cy="39433"/>
            </a:xfrm>
            <a:custGeom>
              <a:avLst/>
              <a:gdLst/>
              <a:ahLst/>
              <a:cxn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4551896" y="814053"/>
              <a:ext cx="43654" cy="65239"/>
            </a:xfrm>
            <a:custGeom>
              <a:avLst/>
              <a:gdLst/>
              <a:ahLst/>
              <a:cxn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4687137" y="862832"/>
              <a:ext cx="51371" cy="56135"/>
            </a:xfrm>
            <a:custGeom>
              <a:avLst/>
              <a:gdLst/>
              <a:ahLst/>
              <a:cxn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4445958" y="1133315"/>
              <a:ext cx="48779" cy="56738"/>
            </a:xfrm>
            <a:custGeom>
              <a:avLst/>
              <a:gdLst/>
              <a:ahLst/>
              <a:cxn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4644207" y="904857"/>
              <a:ext cx="21525" cy="76816"/>
            </a:xfrm>
            <a:custGeom>
              <a:avLst/>
              <a:gdLst/>
              <a:ahLst/>
              <a:cxn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4600674" y="950983"/>
              <a:ext cx="16280" cy="78745"/>
            </a:xfrm>
            <a:custGeom>
              <a:avLst/>
              <a:gdLst/>
              <a:ahLst/>
              <a:cxn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4622139" y="731931"/>
              <a:ext cx="24721" cy="76454"/>
            </a:xfrm>
            <a:custGeom>
              <a:avLst/>
              <a:gdLst/>
              <a:ahLst/>
              <a:cxn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4698171" y="784147"/>
              <a:ext cx="54024" cy="46427"/>
            </a:xfrm>
            <a:custGeom>
              <a:avLst/>
              <a:gdLst/>
              <a:ahLst/>
              <a:cxn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4619486" y="818394"/>
              <a:ext cx="59873" cy="38770"/>
            </a:xfrm>
            <a:custGeom>
              <a:avLst/>
              <a:gdLst/>
              <a:ahLst/>
              <a:cxn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4324403" y="1401506"/>
              <a:ext cx="43593" cy="64817"/>
            </a:xfrm>
            <a:custGeom>
              <a:avLst/>
              <a:gdLst/>
              <a:ahLst/>
              <a:cxn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4362087" y="1284474"/>
              <a:ext cx="22189" cy="76454"/>
            </a:xfrm>
            <a:custGeom>
              <a:avLst/>
              <a:gdLst/>
              <a:ahLst/>
              <a:cxn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4375714" y="1380644"/>
              <a:ext cx="59873" cy="39071"/>
            </a:xfrm>
            <a:custGeom>
              <a:avLst/>
              <a:gdLst/>
              <a:ahLst/>
              <a:cxn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4605860" y="1195660"/>
              <a:ext cx="51432" cy="55291"/>
            </a:xfrm>
            <a:custGeom>
              <a:avLst/>
              <a:gdLst/>
              <a:ahLst/>
              <a:cxn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4640951" y="1019237"/>
              <a:ext cx="43654" cy="63792"/>
            </a:xfrm>
            <a:custGeom>
              <a:avLst/>
              <a:gdLst/>
              <a:ahLst/>
              <a:cxn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4692986" y="1080979"/>
              <a:ext cx="61802" cy="27374"/>
            </a:xfrm>
            <a:custGeom>
              <a:avLst/>
              <a:gdLst/>
              <a:ahLst/>
              <a:cxn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4657231" y="1133315"/>
              <a:ext cx="52035" cy="56738"/>
            </a:xfrm>
            <a:custGeom>
              <a:avLst/>
              <a:gdLst/>
              <a:ahLst/>
              <a:cxn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4516804" y="1148630"/>
              <a:ext cx="59210" cy="29967"/>
            </a:xfrm>
            <a:custGeom>
              <a:avLst/>
              <a:gdLst/>
              <a:ahLst/>
              <a:cxn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4546710" y="1048480"/>
              <a:ext cx="37745" cy="70304"/>
            </a:xfrm>
            <a:custGeom>
              <a:avLst/>
              <a:gdLst/>
              <a:ahLst/>
              <a:cxn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4600674" y="1091048"/>
              <a:ext cx="29967" cy="73861"/>
            </a:xfrm>
            <a:custGeom>
              <a:avLst/>
              <a:gdLst/>
              <a:ahLst/>
              <a:cxn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4538269" y="1404943"/>
              <a:ext cx="51432" cy="54446"/>
            </a:xfrm>
            <a:custGeom>
              <a:avLst/>
              <a:gdLst/>
              <a:ahLst/>
              <a:cxn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4519397" y="987642"/>
              <a:ext cx="51432" cy="55049"/>
            </a:xfrm>
            <a:custGeom>
              <a:avLst/>
              <a:gdLst/>
              <a:ahLst/>
              <a:cxn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4895818" y="1786972"/>
              <a:ext cx="62466" cy="31896"/>
            </a:xfrm>
            <a:custGeom>
              <a:avLst/>
              <a:gdLst/>
              <a:ahLst/>
              <a:cxn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4960815" y="1642023"/>
              <a:ext cx="57220" cy="44015"/>
            </a:xfrm>
            <a:custGeom>
              <a:avLst/>
              <a:gdLst/>
              <a:ahLst/>
              <a:cxn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4958223" y="1717392"/>
              <a:ext cx="62466" cy="32559"/>
            </a:xfrm>
            <a:custGeom>
              <a:avLst/>
              <a:gdLst/>
              <a:ahLst/>
              <a:cxn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5014779" y="1794991"/>
              <a:ext cx="35815" cy="71329"/>
            </a:xfrm>
            <a:custGeom>
              <a:avLst/>
              <a:gdLst/>
              <a:ahLst/>
              <a:cxn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4841854" y="1678019"/>
              <a:ext cx="54024" cy="52457"/>
            </a:xfrm>
            <a:custGeom>
              <a:avLst/>
              <a:gdLst/>
              <a:ahLst/>
              <a:cxn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4882131" y="1613624"/>
              <a:ext cx="54688" cy="54205"/>
            </a:xfrm>
            <a:custGeom>
              <a:avLst/>
              <a:gdLst/>
              <a:ahLst/>
              <a:cxn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4917222" y="1679707"/>
              <a:ext cx="16340" cy="76756"/>
            </a:xfrm>
            <a:custGeom>
              <a:avLst/>
              <a:gdLst/>
              <a:ahLst/>
              <a:cxn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4809355" y="1757307"/>
              <a:ext cx="56617" cy="45342"/>
            </a:xfrm>
            <a:custGeom>
              <a:avLst/>
              <a:gdLst/>
              <a:ahLst/>
              <a:cxn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4822981" y="1850040"/>
              <a:ext cx="59210" cy="32559"/>
            </a:xfrm>
            <a:custGeom>
              <a:avLst/>
              <a:gdLst/>
              <a:ahLst/>
              <a:cxn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4689730" y="1794087"/>
              <a:ext cx="52035" cy="52517"/>
            </a:xfrm>
            <a:custGeom>
              <a:avLst/>
              <a:gdLst/>
              <a:ahLst/>
              <a:cxn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4730670" y="1729330"/>
              <a:ext cx="51432" cy="54205"/>
            </a:xfrm>
            <a:custGeom>
              <a:avLst/>
              <a:gdLst/>
              <a:ahLst/>
              <a:cxn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4765761" y="1793484"/>
              <a:ext cx="16340" cy="78685"/>
            </a:xfrm>
            <a:custGeom>
              <a:avLst/>
              <a:gdLst/>
              <a:ahLst/>
              <a:cxn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4971849" y="1809703"/>
              <a:ext cx="26711" cy="76153"/>
            </a:xfrm>
            <a:custGeom>
              <a:avLst/>
              <a:gdLst/>
              <a:ahLst/>
              <a:cxn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4705949" y="732595"/>
              <a:ext cx="48839" cy="60476"/>
            </a:xfrm>
            <a:custGeom>
              <a:avLst/>
              <a:gdLst/>
              <a:ahLst/>
              <a:cxn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4345868" y="788488"/>
              <a:ext cx="18872" cy="78685"/>
            </a:xfrm>
            <a:custGeom>
              <a:avLst/>
              <a:gdLst/>
              <a:ahLst/>
              <a:cxn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4261998" y="795542"/>
              <a:ext cx="59873" cy="39131"/>
            </a:xfrm>
            <a:custGeom>
              <a:avLst/>
              <a:gdLst/>
              <a:ahLst/>
              <a:cxn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4305531" y="733439"/>
              <a:ext cx="56617" cy="45402"/>
            </a:xfrm>
            <a:custGeom>
              <a:avLst/>
              <a:gdLst/>
              <a:ahLst/>
              <a:cxn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4521989" y="886648"/>
              <a:ext cx="48839" cy="61139"/>
            </a:xfrm>
            <a:custGeom>
              <a:avLst/>
              <a:gdLst/>
              <a:ahLst/>
              <a:cxn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4391994" y="799522"/>
              <a:ext cx="57280" cy="49864"/>
            </a:xfrm>
            <a:custGeom>
              <a:avLst/>
              <a:gdLst/>
              <a:ahLst/>
              <a:cxn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4456991" y="731931"/>
              <a:ext cx="29967" cy="76454"/>
            </a:xfrm>
            <a:custGeom>
              <a:avLst/>
              <a:gdLst/>
              <a:ahLst/>
              <a:cxn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4478456" y="962017"/>
              <a:ext cx="19536" cy="78745"/>
            </a:xfrm>
            <a:custGeom>
              <a:avLst/>
              <a:gdLst/>
              <a:ahLst/>
              <a:cxn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4416714" y="904857"/>
              <a:ext cx="59210" cy="39433"/>
            </a:xfrm>
            <a:custGeom>
              <a:avLst/>
              <a:gdLst/>
              <a:ahLst/>
              <a:cxn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4468025" y="835518"/>
              <a:ext cx="56617" cy="45342"/>
            </a:xfrm>
            <a:custGeom>
              <a:avLst/>
              <a:gdLst/>
              <a:ahLst/>
              <a:cxn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4825574" y="741337"/>
              <a:ext cx="29967" cy="74525"/>
            </a:xfrm>
            <a:custGeom>
              <a:avLst/>
              <a:gdLst/>
              <a:ahLst/>
              <a:cxn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4890572" y="837206"/>
              <a:ext cx="18933" cy="78745"/>
            </a:xfrm>
            <a:custGeom>
              <a:avLst/>
              <a:gdLst/>
              <a:ahLst/>
              <a:cxn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4828167" y="807963"/>
              <a:ext cx="51432" cy="58607"/>
            </a:xfrm>
            <a:custGeom>
              <a:avLst/>
              <a:gdLst/>
              <a:ahLst/>
              <a:cxn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4757983" y="740373"/>
              <a:ext cx="48779" cy="61139"/>
            </a:xfrm>
            <a:custGeom>
              <a:avLst/>
              <a:gdLst/>
              <a:ahLst/>
              <a:cxn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4527235" y="735187"/>
              <a:ext cx="46186" cy="60958"/>
            </a:xfrm>
            <a:custGeom>
              <a:avLst/>
              <a:gdLst/>
              <a:ahLst/>
              <a:cxn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4164441" y="1652394"/>
              <a:ext cx="62466" cy="22189"/>
            </a:xfrm>
            <a:custGeom>
              <a:avLst/>
              <a:gdLst/>
              <a:ahLst/>
              <a:cxn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4164441" y="1696590"/>
              <a:ext cx="51432" cy="58426"/>
            </a:xfrm>
            <a:custGeom>
              <a:avLst/>
              <a:gdLst/>
              <a:ahLst/>
              <a:cxn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4752135" y="1881514"/>
              <a:ext cx="59873" cy="32017"/>
            </a:xfrm>
            <a:custGeom>
              <a:avLst/>
              <a:gdLst/>
              <a:ahLst/>
              <a:cxn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5172089" y="738443"/>
              <a:ext cx="46186" cy="60476"/>
            </a:xfrm>
            <a:custGeom>
              <a:avLst/>
              <a:gdLst/>
              <a:ahLst/>
              <a:cxn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4519397" y="1217004"/>
              <a:ext cx="43593" cy="63370"/>
            </a:xfrm>
            <a:custGeom>
              <a:avLst/>
              <a:gdLst/>
              <a:ahLst/>
              <a:cxn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4533084" y="1299789"/>
              <a:ext cx="59210" cy="26047"/>
            </a:xfrm>
            <a:custGeom>
              <a:avLst/>
              <a:gdLst/>
              <a:ahLst/>
              <a:cxn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4579209" y="1350376"/>
              <a:ext cx="51432" cy="56135"/>
            </a:xfrm>
            <a:custGeom>
              <a:avLst/>
              <a:gdLst/>
              <a:ahLst/>
              <a:cxn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4413459" y="1333253"/>
              <a:ext cx="59873" cy="30268"/>
            </a:xfrm>
            <a:custGeom>
              <a:avLst/>
              <a:gdLst/>
              <a:ahLst/>
              <a:cxn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4440772" y="1233525"/>
              <a:ext cx="37745" cy="70907"/>
            </a:xfrm>
            <a:custGeom>
              <a:avLst/>
              <a:gdLst/>
              <a:ahLst/>
              <a:cxn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4500524" y="1331926"/>
              <a:ext cx="32620" cy="74163"/>
            </a:xfrm>
            <a:custGeom>
              <a:avLst/>
              <a:gdLst/>
              <a:ahLst/>
              <a:cxn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4746949" y="1453059"/>
              <a:ext cx="43593" cy="65902"/>
            </a:xfrm>
            <a:custGeom>
              <a:avLst/>
              <a:gdLst/>
              <a:ahLst/>
              <a:cxn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4865911" y="1477297"/>
              <a:ext cx="51371" cy="55532"/>
            </a:xfrm>
            <a:custGeom>
              <a:avLst/>
              <a:gdLst/>
              <a:ahLst/>
              <a:cxn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4830759" y="1492492"/>
              <a:ext cx="21525" cy="78685"/>
            </a:xfrm>
            <a:custGeom>
              <a:avLst/>
              <a:gdLst/>
              <a:ahLst/>
              <a:cxn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4776856" y="1610127"/>
              <a:ext cx="46186" cy="63611"/>
            </a:xfrm>
            <a:custGeom>
              <a:avLst/>
              <a:gdLst/>
              <a:ahLst/>
              <a:cxn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4800853" y="1338438"/>
              <a:ext cx="24781" cy="78685"/>
            </a:xfrm>
            <a:custGeom>
              <a:avLst/>
              <a:gdLst/>
              <a:ahLst/>
              <a:cxn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4865911" y="1393909"/>
              <a:ext cx="57220" cy="47271"/>
            </a:xfrm>
            <a:custGeom>
              <a:avLst/>
              <a:gdLst/>
              <a:ahLst/>
              <a:cxn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4798260" y="1433342"/>
              <a:ext cx="59873" cy="38770"/>
            </a:xfrm>
            <a:custGeom>
              <a:avLst/>
              <a:gdLst/>
              <a:ahLst/>
              <a:cxn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4638358" y="1264938"/>
              <a:ext cx="24781" cy="77178"/>
            </a:xfrm>
            <a:custGeom>
              <a:avLst/>
              <a:gdLst/>
              <a:ahLst/>
              <a:cxn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4380960" y="869705"/>
              <a:ext cx="24721" cy="77178"/>
            </a:xfrm>
            <a:custGeom>
              <a:avLst/>
              <a:gdLst/>
              <a:ahLst/>
              <a:cxn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4722229" y="1360506"/>
              <a:ext cx="52035" cy="55713"/>
            </a:xfrm>
            <a:custGeom>
              <a:avLst/>
              <a:gdLst/>
              <a:ahLst/>
              <a:cxn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4673450" y="1384564"/>
              <a:ext cx="22189" cy="78745"/>
            </a:xfrm>
            <a:custGeom>
              <a:avLst/>
              <a:gdLst/>
              <a:ahLst/>
              <a:cxn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4635766" y="1432619"/>
              <a:ext cx="16340" cy="76153"/>
            </a:xfrm>
            <a:custGeom>
              <a:avLst/>
              <a:gdLst/>
              <a:ahLst/>
              <a:cxn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4689730" y="1213627"/>
              <a:ext cx="24781" cy="76092"/>
            </a:xfrm>
            <a:custGeom>
              <a:avLst/>
              <a:gdLst/>
              <a:ahLst/>
              <a:cxn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4744297" y="1251975"/>
              <a:ext cx="54024" cy="46910"/>
            </a:xfrm>
            <a:custGeom>
              <a:avLst/>
              <a:gdLst/>
              <a:ahLst/>
              <a:cxn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4700764" y="1302261"/>
              <a:ext cx="59873" cy="37323"/>
            </a:xfrm>
            <a:custGeom>
              <a:avLst/>
              <a:gdLst/>
              <a:ahLst/>
              <a:cxn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4660487" y="1692309"/>
              <a:ext cx="51371" cy="54386"/>
            </a:xfrm>
            <a:custGeom>
              <a:avLst/>
              <a:gdLst/>
              <a:ahLst/>
              <a:cxn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4676706" y="1499003"/>
              <a:ext cx="45583" cy="63732"/>
            </a:xfrm>
            <a:custGeom>
              <a:avLst/>
              <a:gdLst/>
              <a:ahLst/>
              <a:cxn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4728077" y="1560745"/>
              <a:ext cx="62466" cy="26711"/>
            </a:xfrm>
            <a:custGeom>
              <a:avLst/>
              <a:gdLst/>
              <a:ahLst/>
              <a:cxn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4692986" y="1614287"/>
              <a:ext cx="51371" cy="56135"/>
            </a:xfrm>
            <a:custGeom>
              <a:avLst/>
              <a:gdLst/>
              <a:ahLst/>
              <a:cxn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4570768" y="1644616"/>
              <a:ext cx="62466" cy="30931"/>
            </a:xfrm>
            <a:custGeom>
              <a:avLst/>
              <a:gdLst/>
              <a:ahLst/>
              <a:cxn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4581802" y="1529151"/>
              <a:ext cx="37745" cy="70364"/>
            </a:xfrm>
            <a:custGeom>
              <a:avLst/>
              <a:gdLst/>
              <a:ahLst/>
              <a:cxn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4635766" y="1571116"/>
              <a:ext cx="29967" cy="74525"/>
            </a:xfrm>
            <a:custGeom>
              <a:avLst/>
              <a:gdLst/>
              <a:ahLst/>
              <a:cxn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4581802" y="1872772"/>
              <a:ext cx="51432" cy="55049"/>
            </a:xfrm>
            <a:custGeom>
              <a:avLst/>
              <a:gdLst/>
              <a:ahLst/>
              <a:cxn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4573361" y="1712870"/>
              <a:ext cx="46186" cy="63732"/>
            </a:xfrm>
            <a:custGeom>
              <a:avLst/>
              <a:gdLst/>
              <a:ahLst/>
              <a:cxn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4592233" y="1788238"/>
              <a:ext cx="62466" cy="26711"/>
            </a:xfrm>
            <a:custGeom>
              <a:avLst/>
              <a:gdLst/>
              <a:ahLst/>
              <a:cxn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4660487" y="1848051"/>
              <a:ext cx="51371" cy="55713"/>
            </a:xfrm>
            <a:custGeom>
              <a:avLst/>
              <a:gdLst/>
              <a:ahLst/>
              <a:cxn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4468025" y="1828575"/>
              <a:ext cx="59210" cy="30992"/>
            </a:xfrm>
            <a:custGeom>
              <a:avLst/>
              <a:gdLst/>
              <a:ahLst/>
              <a:cxn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4497932" y="1729993"/>
              <a:ext cx="37805" cy="69822"/>
            </a:xfrm>
            <a:custGeom>
              <a:avLst/>
              <a:gdLst/>
              <a:ahLst/>
              <a:cxn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4540862" y="1789866"/>
              <a:ext cx="29967" cy="73861"/>
            </a:xfrm>
            <a:custGeom>
              <a:avLst/>
              <a:gdLst/>
              <a:ahLst/>
              <a:cxn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5158402" y="984989"/>
              <a:ext cx="59873" cy="40518"/>
            </a:xfrm>
            <a:custGeom>
              <a:avLst/>
              <a:gdLst/>
              <a:ahLst/>
              <a:cxn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5107091" y="890145"/>
              <a:ext cx="53964" cy="46367"/>
            </a:xfrm>
            <a:custGeom>
              <a:avLst/>
              <a:gdLst/>
              <a:ahLst/>
              <a:cxn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5144775" y="813812"/>
              <a:ext cx="46186" cy="59873"/>
            </a:xfrm>
            <a:custGeom>
              <a:avLst/>
              <a:gdLst/>
              <a:ahLst/>
              <a:cxn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5185715" y="878207"/>
              <a:ext cx="16340" cy="78022"/>
            </a:xfrm>
            <a:custGeom>
              <a:avLst/>
              <a:gdLst/>
              <a:ahLst/>
              <a:cxn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5125903" y="1608198"/>
              <a:ext cx="22189" cy="76756"/>
            </a:xfrm>
            <a:custGeom>
              <a:avLst/>
              <a:gdLst/>
              <a:ahLst/>
              <a:cxn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5183123" y="1733671"/>
              <a:ext cx="21525" cy="76816"/>
            </a:xfrm>
            <a:custGeom>
              <a:avLst/>
              <a:gdLst/>
              <a:ahLst/>
              <a:cxn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5034255" y="1893573"/>
              <a:ext cx="78082" cy="13687"/>
            </a:xfrm>
            <a:custGeom>
              <a:avLst/>
              <a:gdLst/>
              <a:ahLst/>
              <a:cxn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5123310" y="1707925"/>
              <a:ext cx="46246" cy="64395"/>
            </a:xfrm>
            <a:custGeom>
              <a:avLst/>
              <a:gdLst/>
              <a:ahLst/>
              <a:cxn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5017975" y="1408621"/>
              <a:ext cx="61863" cy="18933"/>
            </a:xfrm>
            <a:custGeom>
              <a:avLst/>
              <a:gdLst/>
              <a:ahLst/>
              <a:cxn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155809" y="1656072"/>
              <a:ext cx="57280" cy="46186"/>
            </a:xfrm>
            <a:custGeom>
              <a:avLst/>
              <a:gdLst/>
              <a:ahLst/>
              <a:cxn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109683" y="1381006"/>
              <a:ext cx="22128" cy="76454"/>
            </a:xfrm>
            <a:custGeom>
              <a:avLst/>
              <a:gdLst/>
              <a:ahLst/>
              <a:cxn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183123" y="1511967"/>
              <a:ext cx="16280" cy="78082"/>
            </a:xfrm>
            <a:custGeom>
              <a:avLst/>
              <a:gdLst/>
              <a:ahLst/>
              <a:cxn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101845" y="1499245"/>
              <a:ext cx="46246" cy="63491"/>
            </a:xfrm>
            <a:custGeom>
              <a:avLst/>
              <a:gdLst/>
              <a:ahLst/>
              <a:cxn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042033" y="1487909"/>
              <a:ext cx="48839" cy="58607"/>
            </a:xfrm>
            <a:custGeom>
              <a:avLst/>
              <a:gdLst/>
              <a:ahLst/>
              <a:cxn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139590" y="1354657"/>
              <a:ext cx="57220" cy="47211"/>
            </a:xfrm>
            <a:custGeom>
              <a:avLst/>
              <a:gdLst/>
              <a:ahLst/>
              <a:cxn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153216" y="1432257"/>
              <a:ext cx="56617" cy="45402"/>
            </a:xfrm>
            <a:custGeom>
              <a:avLst/>
              <a:gdLst/>
              <a:ahLst/>
              <a:cxn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5036847" y="1598430"/>
              <a:ext cx="59210" cy="21525"/>
            </a:xfrm>
            <a:custGeom>
              <a:avLst/>
              <a:gdLst/>
              <a:ahLst/>
              <a:cxn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5055720" y="1667588"/>
              <a:ext cx="51371" cy="57401"/>
            </a:xfrm>
            <a:custGeom>
              <a:avLst/>
              <a:gdLst/>
              <a:ahLst/>
              <a:cxn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4941943" y="1427494"/>
              <a:ext cx="16340" cy="78685"/>
            </a:xfrm>
            <a:custGeom>
              <a:avLst/>
              <a:gdLst/>
              <a:ahLst/>
              <a:cxn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4882131" y="1565931"/>
              <a:ext cx="59873" cy="29967"/>
            </a:xfrm>
            <a:custGeom>
              <a:avLst/>
              <a:gdLst/>
              <a:ahLst/>
              <a:cxn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4971849" y="1532407"/>
              <a:ext cx="37745" cy="71329"/>
            </a:xfrm>
            <a:custGeom>
              <a:avLst/>
              <a:gdLst/>
              <a:ahLst/>
              <a:cxn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4977035" y="1456375"/>
              <a:ext cx="62466" cy="28399"/>
            </a:xfrm>
            <a:custGeom>
              <a:avLst/>
              <a:gdLst/>
              <a:ahLst/>
              <a:cxn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5058312" y="1748926"/>
              <a:ext cx="27374" cy="77117"/>
            </a:xfrm>
            <a:custGeom>
              <a:avLst/>
              <a:gdLst/>
              <a:ahLst/>
              <a:cxn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5139590" y="1843107"/>
              <a:ext cx="53964" cy="51613"/>
            </a:xfrm>
            <a:custGeom>
              <a:avLst/>
              <a:gdLst/>
              <a:ahLst/>
              <a:cxn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5118125" y="1794388"/>
              <a:ext cx="56617" cy="45282"/>
            </a:xfrm>
            <a:custGeom>
              <a:avLst/>
              <a:gdLst/>
              <a:ahLst/>
              <a:cxn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4416714" y="1871083"/>
              <a:ext cx="59210" cy="39855"/>
            </a:xfrm>
            <a:custGeom>
              <a:avLst/>
              <a:gdLst/>
              <a:ahLst/>
              <a:cxn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5071939" y="776369"/>
              <a:ext cx="56617" cy="46367"/>
            </a:xfrm>
            <a:custGeom>
              <a:avLst/>
              <a:gdLst/>
              <a:ahLst/>
              <a:cxn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4904259" y="1854804"/>
              <a:ext cx="61802" cy="57039"/>
            </a:xfrm>
            <a:custGeom>
              <a:avLst/>
              <a:gdLst/>
              <a:ahLst/>
              <a:cxn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4928316" y="936633"/>
              <a:ext cx="24721" cy="76816"/>
            </a:xfrm>
            <a:custGeom>
              <a:avLst/>
              <a:gdLst/>
              <a:ahLst/>
              <a:cxn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5112276" y="734524"/>
              <a:ext cx="35815" cy="71329"/>
            </a:xfrm>
            <a:custGeom>
              <a:avLst/>
              <a:gdLst/>
              <a:ahLst/>
              <a:cxn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4939350" y="787463"/>
              <a:ext cx="35152" cy="74525"/>
            </a:xfrm>
            <a:custGeom>
              <a:avLst/>
              <a:gdLst/>
              <a:ahLst/>
              <a:cxn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4901003" y="743870"/>
              <a:ext cx="57280" cy="43111"/>
            </a:xfrm>
            <a:custGeom>
              <a:avLst/>
              <a:gdLst/>
              <a:ahLst/>
              <a:cxn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5001756" y="738624"/>
              <a:ext cx="51432" cy="53602"/>
            </a:xfrm>
            <a:custGeom>
              <a:avLst/>
              <a:gdLst/>
              <a:ahLst/>
              <a:cxn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4993314" y="822856"/>
              <a:ext cx="59873" cy="30690"/>
            </a:xfrm>
            <a:custGeom>
              <a:avLst/>
              <a:gdLst/>
              <a:ahLst/>
              <a:cxn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5047278" y="1159664"/>
              <a:ext cx="32559" cy="74163"/>
            </a:xfrm>
            <a:custGeom>
              <a:avLst/>
              <a:gdLst/>
              <a:ahLst/>
              <a:cxn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5172089" y="1155322"/>
              <a:ext cx="41001" cy="67892"/>
            </a:xfrm>
            <a:custGeom>
              <a:avLst/>
              <a:gdLst/>
              <a:ahLst/>
              <a:cxn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5112276" y="1231837"/>
              <a:ext cx="22128" cy="76756"/>
            </a:xfrm>
            <a:custGeom>
              <a:avLst/>
              <a:gdLst/>
              <a:ahLst/>
              <a:cxn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034255" y="1342538"/>
              <a:ext cx="54024" cy="50949"/>
            </a:xfrm>
            <a:custGeom>
              <a:avLst/>
              <a:gdLst/>
              <a:ahLst/>
              <a:cxn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115532" y="1077301"/>
              <a:ext cx="37745" cy="69822"/>
            </a:xfrm>
            <a:custGeom>
              <a:avLst/>
              <a:gdLst/>
              <a:ahLst/>
              <a:cxn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099252" y="1178536"/>
              <a:ext cx="59210" cy="18872"/>
            </a:xfrm>
            <a:custGeom>
              <a:avLst/>
              <a:gdLst/>
              <a:ahLst/>
              <a:cxn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4974442" y="888578"/>
              <a:ext cx="29967" cy="74525"/>
            </a:xfrm>
            <a:custGeom>
              <a:avLst/>
              <a:gdLst/>
              <a:ahLst/>
              <a:cxn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053127" y="1044802"/>
              <a:ext cx="40337" cy="68133"/>
            </a:xfrm>
            <a:custGeom>
              <a:avLst/>
              <a:gdLst/>
              <a:ahLst/>
              <a:cxn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4995907" y="1067352"/>
              <a:ext cx="22128" cy="78685"/>
            </a:xfrm>
            <a:custGeom>
              <a:avLst/>
              <a:gdLst/>
              <a:ahLst/>
              <a:cxn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4871760" y="1136872"/>
              <a:ext cx="56617" cy="40096"/>
            </a:xfrm>
            <a:custGeom>
              <a:avLst/>
              <a:gdLst/>
              <a:ahLst/>
              <a:cxn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5050534" y="847215"/>
              <a:ext cx="37745" cy="69822"/>
            </a:xfrm>
            <a:custGeom>
              <a:avLst/>
              <a:gdLst/>
              <a:ahLst/>
              <a:cxn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4977035" y="1177451"/>
              <a:ext cx="37805" cy="69822"/>
            </a:xfrm>
            <a:custGeom>
              <a:avLst/>
              <a:gdLst/>
              <a:ahLst/>
              <a:cxn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5058312" y="943808"/>
              <a:ext cx="48779" cy="60536"/>
            </a:xfrm>
            <a:custGeom>
              <a:avLst/>
              <a:gdLst/>
              <a:ahLst/>
              <a:cxn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4985476" y="997169"/>
              <a:ext cx="61863" cy="21465"/>
            </a:xfrm>
            <a:custGeom>
              <a:avLst/>
              <a:gdLst/>
              <a:ahLst/>
              <a:cxn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5004348" y="1263974"/>
              <a:ext cx="62466" cy="25746"/>
            </a:xfrm>
            <a:custGeom>
              <a:avLst/>
              <a:gdLst/>
              <a:ahLst/>
              <a:cxn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4960815" y="1291167"/>
              <a:ext cx="41001" cy="68133"/>
            </a:xfrm>
            <a:custGeom>
              <a:avLst/>
              <a:gdLst/>
              <a:ahLst/>
              <a:cxn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4909444" y="1040702"/>
              <a:ext cx="59873" cy="37745"/>
            </a:xfrm>
            <a:custGeom>
              <a:avLst/>
              <a:gdLst/>
              <a:ahLst/>
              <a:cxn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5101845" y="984386"/>
              <a:ext cx="42990" cy="65902"/>
            </a:xfrm>
            <a:custGeom>
              <a:avLst/>
              <a:gdLst/>
              <a:ahLst/>
              <a:cxn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5169496" y="1050108"/>
              <a:ext cx="24058" cy="77117"/>
            </a:xfrm>
            <a:custGeom>
              <a:avLst/>
              <a:gdLst/>
              <a:ahLst/>
              <a:cxn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5144775" y="1268194"/>
              <a:ext cx="57280" cy="44015"/>
            </a:xfrm>
            <a:custGeom>
              <a:avLst/>
              <a:gdLst/>
              <a:ahLst/>
              <a:cxn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4156663" y="899611"/>
              <a:ext cx="59210" cy="32559"/>
            </a:xfrm>
            <a:custGeom>
              <a:avLst/>
              <a:gdLst/>
              <a:ahLst/>
              <a:cxn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4159255" y="1562313"/>
              <a:ext cx="62466" cy="32017"/>
            </a:xfrm>
            <a:custGeom>
              <a:avLst/>
              <a:gdLst/>
              <a:ahLst/>
              <a:cxn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4202185" y="754904"/>
              <a:ext cx="57280" cy="45704"/>
            </a:xfrm>
            <a:custGeom>
              <a:avLst/>
              <a:gdLst/>
              <a:ahLst/>
              <a:cxn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4302938" y="891170"/>
              <a:ext cx="61802" cy="32559"/>
            </a:xfrm>
            <a:custGeom>
              <a:avLst/>
              <a:gdLst/>
              <a:ahLst/>
              <a:cxn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4213219" y="944772"/>
              <a:ext cx="59873" cy="38770"/>
            </a:xfrm>
            <a:custGeom>
              <a:avLst/>
              <a:gdLst/>
              <a:ahLst/>
              <a:cxn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4194347" y="843477"/>
              <a:ext cx="54024" cy="52939"/>
            </a:xfrm>
            <a:custGeom>
              <a:avLst/>
              <a:gdLst/>
              <a:ahLst/>
              <a:cxn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4159255" y="732595"/>
              <a:ext cx="51432" cy="52698"/>
            </a:xfrm>
            <a:custGeom>
              <a:avLst/>
              <a:gdLst/>
              <a:ahLst/>
              <a:cxn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4259405" y="853486"/>
              <a:ext cx="16280" cy="78685"/>
            </a:xfrm>
            <a:custGeom>
              <a:avLst/>
              <a:gdLst/>
              <a:ahLst/>
              <a:cxn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4150814" y="1126079"/>
              <a:ext cx="32559" cy="72414"/>
            </a:xfrm>
            <a:custGeom>
              <a:avLst/>
              <a:gdLst/>
              <a:ahLst/>
              <a:cxn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4224253" y="1071874"/>
              <a:ext cx="29967" cy="75188"/>
            </a:xfrm>
            <a:custGeom>
              <a:avLst/>
              <a:gdLst/>
              <a:ahLst/>
              <a:cxn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4156663" y="806275"/>
              <a:ext cx="45583" cy="65239"/>
            </a:xfrm>
            <a:custGeom>
              <a:avLst/>
              <a:gdLst/>
              <a:ahLst/>
              <a:cxn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4159255" y="967865"/>
              <a:ext cx="48839" cy="61199"/>
            </a:xfrm>
            <a:custGeom>
              <a:avLst/>
              <a:gdLst/>
              <a:ahLst/>
              <a:cxn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4156663" y="1045887"/>
              <a:ext cx="61802" cy="21525"/>
            </a:xfrm>
            <a:custGeom>
              <a:avLst/>
              <a:gdLst/>
              <a:ahLst/>
              <a:cxn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4175535" y="1103529"/>
              <a:ext cx="48779" cy="60717"/>
            </a:xfrm>
            <a:custGeom>
              <a:avLst/>
              <a:gdLst/>
              <a:ahLst/>
              <a:cxn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38"/>
          <p:cNvGrpSpPr/>
          <p:nvPr/>
        </p:nvGrpSpPr>
        <p:grpSpPr>
          <a:xfrm>
            <a:off x="7994004" y="4161172"/>
            <a:ext cx="587695" cy="587695"/>
            <a:chOff x="2753179" y="2741260"/>
            <a:chExt cx="587695" cy="587695"/>
          </a:xfrm>
        </p:grpSpPr>
        <p:sp>
          <p:nvSpPr>
            <p:cNvPr id="1491" name="Google Shape;1491;p38"/>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38"/>
          <p:cNvSpPr/>
          <p:nvPr/>
        </p:nvSpPr>
        <p:spPr>
          <a:xfrm>
            <a:off x="436698" y="4467861"/>
            <a:ext cx="237502" cy="271299"/>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rot="-1431438">
            <a:off x="8084328" y="41951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496"/>
        <p:cNvGrpSpPr/>
        <p:nvPr/>
      </p:nvGrpSpPr>
      <p:grpSpPr>
        <a:xfrm>
          <a:off x="0" y="0"/>
          <a:ext cx="0" cy="0"/>
          <a:chOff x="0" y="0"/>
          <a:chExt cx="0" cy="0"/>
        </a:xfrm>
      </p:grpSpPr>
      <p:grpSp>
        <p:nvGrpSpPr>
          <p:cNvPr id="1497" name="Google Shape;1497;p39"/>
          <p:cNvGrpSpPr/>
          <p:nvPr/>
        </p:nvGrpSpPr>
        <p:grpSpPr>
          <a:xfrm>
            <a:off x="142500" y="62550"/>
            <a:ext cx="8859000" cy="4948875"/>
            <a:chOff x="142500" y="62550"/>
            <a:chExt cx="8859000" cy="4948875"/>
          </a:xfrm>
        </p:grpSpPr>
        <p:grpSp>
          <p:nvGrpSpPr>
            <p:cNvPr id="1498" name="Google Shape;1498;p39"/>
            <p:cNvGrpSpPr/>
            <p:nvPr/>
          </p:nvGrpSpPr>
          <p:grpSpPr>
            <a:xfrm>
              <a:off x="142500" y="62550"/>
              <a:ext cx="8859000" cy="4948875"/>
              <a:chOff x="142500" y="62550"/>
              <a:chExt cx="8859000" cy="4948875"/>
            </a:xfrm>
          </p:grpSpPr>
          <p:sp>
            <p:nvSpPr>
              <p:cNvPr id="1499" name="Google Shape;1499;p39"/>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1" name="Google Shape;1501;p39"/>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39"/>
          <p:cNvGrpSpPr/>
          <p:nvPr/>
        </p:nvGrpSpPr>
        <p:grpSpPr>
          <a:xfrm>
            <a:off x="591880" y="931474"/>
            <a:ext cx="7960461" cy="3341032"/>
            <a:chOff x="1359389" y="2052888"/>
            <a:chExt cx="2852598" cy="1593548"/>
          </a:xfrm>
        </p:grpSpPr>
        <p:grpSp>
          <p:nvGrpSpPr>
            <p:cNvPr id="1505" name="Google Shape;1505;p39"/>
            <p:cNvGrpSpPr/>
            <p:nvPr/>
          </p:nvGrpSpPr>
          <p:grpSpPr>
            <a:xfrm>
              <a:off x="1359389" y="2052888"/>
              <a:ext cx="2852598" cy="1593548"/>
              <a:chOff x="207852" y="62519"/>
              <a:chExt cx="8859001" cy="4948906"/>
            </a:xfrm>
          </p:grpSpPr>
          <p:sp>
            <p:nvSpPr>
              <p:cNvPr id="1506" name="Google Shape;1506;p39"/>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207852" y="62519"/>
                <a:ext cx="8859000" cy="4554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39"/>
            <p:cNvSpPr/>
            <p:nvPr/>
          </p:nvSpPr>
          <p:spPr>
            <a:xfrm>
              <a:off x="1404028" y="2105890"/>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9" name="Google Shape;1509;p39"/>
          <p:cNvSpPr txBox="1">
            <a:spLocks noGrp="1"/>
          </p:cNvSpPr>
          <p:nvPr>
            <p:ph type="title"/>
          </p:nvPr>
        </p:nvSpPr>
        <p:spPr>
          <a:xfrm>
            <a:off x="1074375" y="2760200"/>
            <a:ext cx="6995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0" name="Google Shape;1510;p39"/>
          <p:cNvSpPr txBox="1">
            <a:spLocks noGrp="1"/>
          </p:cNvSpPr>
          <p:nvPr>
            <p:ph type="title" idx="2" hasCustomPrompt="1"/>
          </p:nvPr>
        </p:nvSpPr>
        <p:spPr>
          <a:xfrm>
            <a:off x="3960300" y="1467188"/>
            <a:ext cx="1223100" cy="1063500"/>
          </a:xfrm>
          <a:prstGeom prst="rect">
            <a:avLst/>
          </a:pr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11" name="Google Shape;1511;p39"/>
          <p:cNvSpPr txBox="1">
            <a:spLocks noGrp="1"/>
          </p:cNvSpPr>
          <p:nvPr>
            <p:ph type="subTitle" idx="1"/>
          </p:nvPr>
        </p:nvSpPr>
        <p:spPr>
          <a:xfrm>
            <a:off x="1484050" y="3633138"/>
            <a:ext cx="6175500" cy="3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6_1_1">
    <p:spTree>
      <p:nvGrpSpPr>
        <p:cNvPr id="1" name="Shape 1512"/>
        <p:cNvGrpSpPr/>
        <p:nvPr/>
      </p:nvGrpSpPr>
      <p:grpSpPr>
        <a:xfrm>
          <a:off x="0" y="0"/>
          <a:ext cx="0" cy="0"/>
          <a:chOff x="0" y="0"/>
          <a:chExt cx="0" cy="0"/>
        </a:xfrm>
      </p:grpSpPr>
      <p:grpSp>
        <p:nvGrpSpPr>
          <p:cNvPr id="1513" name="Google Shape;1513;p40"/>
          <p:cNvGrpSpPr/>
          <p:nvPr/>
        </p:nvGrpSpPr>
        <p:grpSpPr>
          <a:xfrm>
            <a:off x="142500" y="62550"/>
            <a:ext cx="8859000" cy="4948875"/>
            <a:chOff x="142500" y="62550"/>
            <a:chExt cx="8859000" cy="4948875"/>
          </a:xfrm>
        </p:grpSpPr>
        <p:grpSp>
          <p:nvGrpSpPr>
            <p:cNvPr id="1514" name="Google Shape;1514;p40"/>
            <p:cNvGrpSpPr/>
            <p:nvPr/>
          </p:nvGrpSpPr>
          <p:grpSpPr>
            <a:xfrm>
              <a:off x="142500" y="62550"/>
              <a:ext cx="8859000" cy="4948875"/>
              <a:chOff x="142500" y="62550"/>
              <a:chExt cx="8859000" cy="4948875"/>
            </a:xfrm>
          </p:grpSpPr>
          <p:sp>
            <p:nvSpPr>
              <p:cNvPr id="1515" name="Google Shape;1515;p40"/>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40"/>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40"/>
          <p:cNvGrpSpPr/>
          <p:nvPr/>
        </p:nvGrpSpPr>
        <p:grpSpPr>
          <a:xfrm>
            <a:off x="591880" y="931474"/>
            <a:ext cx="7960461" cy="3341032"/>
            <a:chOff x="1359389" y="2052888"/>
            <a:chExt cx="2852598" cy="1593548"/>
          </a:xfrm>
        </p:grpSpPr>
        <p:grpSp>
          <p:nvGrpSpPr>
            <p:cNvPr id="1521" name="Google Shape;1521;p40"/>
            <p:cNvGrpSpPr/>
            <p:nvPr/>
          </p:nvGrpSpPr>
          <p:grpSpPr>
            <a:xfrm>
              <a:off x="1359389" y="2052888"/>
              <a:ext cx="2852598" cy="1593548"/>
              <a:chOff x="207852" y="62519"/>
              <a:chExt cx="8859001" cy="4948906"/>
            </a:xfrm>
          </p:grpSpPr>
          <p:sp>
            <p:nvSpPr>
              <p:cNvPr id="1522" name="Google Shape;1522;p40"/>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207852" y="62519"/>
                <a:ext cx="8859000" cy="4554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40"/>
            <p:cNvSpPr/>
            <p:nvPr/>
          </p:nvSpPr>
          <p:spPr>
            <a:xfrm>
              <a:off x="1404028" y="2105890"/>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40"/>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26" name="Google Shape;1526;p40"/>
          <p:cNvSpPr txBox="1">
            <a:spLocks noGrp="1"/>
          </p:cNvSpPr>
          <p:nvPr>
            <p:ph type="title" idx="2" hasCustomPrompt="1"/>
          </p:nvPr>
        </p:nvSpPr>
        <p:spPr>
          <a:xfrm>
            <a:off x="3960300" y="1327575"/>
            <a:ext cx="1223100" cy="10443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527" name="Google Shape;1527;p40"/>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8" name="Google Shape;1528;p40"/>
          <p:cNvSpPr/>
          <p:nvPr/>
        </p:nvSpPr>
        <p:spPr>
          <a:xfrm rot="-1431438">
            <a:off x="7701178" y="52942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rot="470441">
            <a:off x="271751" y="965403"/>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rot="-1431438">
            <a:off x="399828" y="4953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6"/>
        <p:cNvGrpSpPr/>
        <p:nvPr/>
      </p:nvGrpSpPr>
      <p:grpSpPr>
        <a:xfrm>
          <a:off x="0" y="0"/>
          <a:ext cx="0" cy="0"/>
          <a:chOff x="0" y="0"/>
          <a:chExt cx="0" cy="0"/>
        </a:xfrm>
      </p:grpSpPr>
      <p:grpSp>
        <p:nvGrpSpPr>
          <p:cNvPr id="1797" name="Google Shape;1797;p44"/>
          <p:cNvGrpSpPr/>
          <p:nvPr/>
        </p:nvGrpSpPr>
        <p:grpSpPr>
          <a:xfrm>
            <a:off x="142500" y="62550"/>
            <a:ext cx="8859000" cy="4948875"/>
            <a:chOff x="142500" y="62550"/>
            <a:chExt cx="8859000" cy="4948875"/>
          </a:xfrm>
        </p:grpSpPr>
        <p:grpSp>
          <p:nvGrpSpPr>
            <p:cNvPr id="1798" name="Google Shape;1798;p44"/>
            <p:cNvGrpSpPr/>
            <p:nvPr/>
          </p:nvGrpSpPr>
          <p:grpSpPr>
            <a:xfrm>
              <a:off x="142500" y="62550"/>
              <a:ext cx="8859000" cy="4948875"/>
              <a:chOff x="142500" y="62550"/>
              <a:chExt cx="8859000" cy="4948875"/>
            </a:xfrm>
          </p:grpSpPr>
          <p:sp>
            <p:nvSpPr>
              <p:cNvPr id="1799" name="Google Shape;1799;p4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44"/>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44"/>
          <p:cNvGrpSpPr/>
          <p:nvPr/>
        </p:nvGrpSpPr>
        <p:grpSpPr>
          <a:xfrm>
            <a:off x="713100" y="1093425"/>
            <a:ext cx="3858923" cy="2299605"/>
            <a:chOff x="1402827" y="2052885"/>
            <a:chExt cx="1382829" cy="1096826"/>
          </a:xfrm>
        </p:grpSpPr>
        <p:grpSp>
          <p:nvGrpSpPr>
            <p:cNvPr id="1805" name="Google Shape;1805;p44"/>
            <p:cNvGrpSpPr/>
            <p:nvPr/>
          </p:nvGrpSpPr>
          <p:grpSpPr>
            <a:xfrm>
              <a:off x="1402827" y="2052885"/>
              <a:ext cx="1382829" cy="1096826"/>
              <a:chOff x="342755" y="62511"/>
              <a:chExt cx="4294500" cy="3406291"/>
            </a:xfrm>
          </p:grpSpPr>
          <p:sp>
            <p:nvSpPr>
              <p:cNvPr id="1806" name="Google Shape;180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8" name="Google Shape;180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44"/>
          <p:cNvGrpSpPr/>
          <p:nvPr/>
        </p:nvGrpSpPr>
        <p:grpSpPr>
          <a:xfrm>
            <a:off x="1178275" y="1631700"/>
            <a:ext cx="3858923" cy="2299605"/>
            <a:chOff x="1402827" y="2052885"/>
            <a:chExt cx="1382829" cy="1096826"/>
          </a:xfrm>
        </p:grpSpPr>
        <p:grpSp>
          <p:nvGrpSpPr>
            <p:cNvPr id="1810" name="Google Shape;1810;p44"/>
            <p:cNvGrpSpPr/>
            <p:nvPr/>
          </p:nvGrpSpPr>
          <p:grpSpPr>
            <a:xfrm>
              <a:off x="1402827" y="2052885"/>
              <a:ext cx="1382829" cy="1096826"/>
              <a:chOff x="342755" y="62511"/>
              <a:chExt cx="4294500" cy="3406291"/>
            </a:xfrm>
          </p:grpSpPr>
          <p:sp>
            <p:nvSpPr>
              <p:cNvPr id="1811" name="Google Shape;1811;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3" name="Google Shape;1813;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44"/>
          <p:cNvGrpSpPr/>
          <p:nvPr/>
        </p:nvGrpSpPr>
        <p:grpSpPr>
          <a:xfrm>
            <a:off x="1650100" y="2303900"/>
            <a:ext cx="3858923" cy="2299605"/>
            <a:chOff x="1402827" y="2052885"/>
            <a:chExt cx="1382829" cy="1096826"/>
          </a:xfrm>
        </p:grpSpPr>
        <p:grpSp>
          <p:nvGrpSpPr>
            <p:cNvPr id="1815" name="Google Shape;1815;p44"/>
            <p:cNvGrpSpPr/>
            <p:nvPr/>
          </p:nvGrpSpPr>
          <p:grpSpPr>
            <a:xfrm>
              <a:off x="1402827" y="2052885"/>
              <a:ext cx="1382829" cy="1096826"/>
              <a:chOff x="342755" y="62511"/>
              <a:chExt cx="4294500" cy="3406291"/>
            </a:xfrm>
          </p:grpSpPr>
          <p:sp>
            <p:nvSpPr>
              <p:cNvPr id="1816" name="Google Shape;1816;p44"/>
              <p:cNvSpPr/>
              <p:nvPr/>
            </p:nvSpPr>
            <p:spPr>
              <a:xfrm>
                <a:off x="342755" y="153502"/>
                <a:ext cx="4294500" cy="33153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342755" y="62511"/>
                <a:ext cx="4294500" cy="458700"/>
              </a:xfrm>
              <a:prstGeom prst="roundRect">
                <a:avLst>
                  <a:gd name="adj"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8" name="Google Shape;1818;p44"/>
            <p:cNvSpPr/>
            <p:nvPr/>
          </p:nvSpPr>
          <p:spPr>
            <a:xfrm>
              <a:off x="1431235" y="2105885"/>
              <a:ext cx="2856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44"/>
          <p:cNvGrpSpPr/>
          <p:nvPr/>
        </p:nvGrpSpPr>
        <p:grpSpPr>
          <a:xfrm>
            <a:off x="7892911" y="2571761"/>
            <a:ext cx="537980" cy="537206"/>
            <a:chOff x="9234348" y="2174936"/>
            <a:chExt cx="537980" cy="537206"/>
          </a:xfrm>
        </p:grpSpPr>
        <p:sp>
          <p:nvSpPr>
            <p:cNvPr id="1820" name="Google Shape;1820;p44"/>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4"/>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4"/>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4"/>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4"/>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4"/>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4"/>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4"/>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4"/>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4"/>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44"/>
          <p:cNvSpPr/>
          <p:nvPr/>
        </p:nvSpPr>
        <p:spPr>
          <a:xfrm rot="-1431438">
            <a:off x="8168203" y="197897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rot="2903613">
            <a:off x="434751" y="4477227"/>
            <a:ext cx="221068" cy="252537"/>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7431250" y="1020725"/>
            <a:ext cx="728100" cy="7281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rot="-1431438">
            <a:off x="8595053" y="274208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rot="8530523">
            <a:off x="355025" y="4045278"/>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142500" y="62550"/>
            <a:ext cx="8859000" cy="4948875"/>
            <a:chOff x="142500" y="62550"/>
            <a:chExt cx="8859000" cy="4948875"/>
          </a:xfrm>
        </p:grpSpPr>
        <p:grpSp>
          <p:nvGrpSpPr>
            <p:cNvPr id="20" name="Google Shape;20;p3"/>
            <p:cNvGrpSpPr/>
            <p:nvPr/>
          </p:nvGrpSpPr>
          <p:grpSpPr>
            <a:xfrm>
              <a:off x="142500" y="62550"/>
              <a:ext cx="8859000" cy="4948875"/>
              <a:chOff x="142500" y="62550"/>
              <a:chExt cx="8859000" cy="4948875"/>
            </a:xfrm>
          </p:grpSpPr>
          <p:sp>
            <p:nvSpPr>
              <p:cNvPr id="21" name="Google Shape;21;p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591880" y="931474"/>
            <a:ext cx="7960461" cy="3341032"/>
            <a:chOff x="1359389" y="2052888"/>
            <a:chExt cx="2852598" cy="1593548"/>
          </a:xfrm>
        </p:grpSpPr>
        <p:grpSp>
          <p:nvGrpSpPr>
            <p:cNvPr id="27" name="Google Shape;27;p3"/>
            <p:cNvGrpSpPr/>
            <p:nvPr/>
          </p:nvGrpSpPr>
          <p:grpSpPr>
            <a:xfrm>
              <a:off x="1359389" y="2052888"/>
              <a:ext cx="2852598" cy="1593548"/>
              <a:chOff x="207852" y="62519"/>
              <a:chExt cx="8859001" cy="4948906"/>
            </a:xfrm>
          </p:grpSpPr>
          <p:sp>
            <p:nvSpPr>
              <p:cNvPr id="28" name="Google Shape;28;p3"/>
              <p:cNvSpPr/>
              <p:nvPr/>
            </p:nvSpPr>
            <p:spPr>
              <a:xfrm>
                <a:off x="207853"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7852" y="62519"/>
                <a:ext cx="8859000" cy="4554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p:nvPr/>
          </p:nvSpPr>
          <p:spPr>
            <a:xfrm>
              <a:off x="1404028" y="2105890"/>
              <a:ext cx="3129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3960300" y="1385787"/>
            <a:ext cx="1223100" cy="1176300"/>
          </a:xfrm>
          <a:prstGeom prst="rect">
            <a:avLst/>
          </a:prstGeom>
          <a:solidFill>
            <a:schemeClr val="accent2"/>
          </a:solid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3" name="Google Shape;33;p3"/>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74"/>
        <p:cNvGrpSpPr/>
        <p:nvPr/>
      </p:nvGrpSpPr>
      <p:grpSpPr>
        <a:xfrm>
          <a:off x="0" y="0"/>
          <a:ext cx="0" cy="0"/>
          <a:chOff x="0" y="0"/>
          <a:chExt cx="0" cy="0"/>
        </a:xfrm>
      </p:grpSpPr>
      <p:grpSp>
        <p:nvGrpSpPr>
          <p:cNvPr id="275" name="Google Shape;275;p11"/>
          <p:cNvGrpSpPr/>
          <p:nvPr/>
        </p:nvGrpSpPr>
        <p:grpSpPr>
          <a:xfrm>
            <a:off x="142500" y="62550"/>
            <a:ext cx="8859000" cy="4948875"/>
            <a:chOff x="142500" y="62550"/>
            <a:chExt cx="8859000" cy="4948875"/>
          </a:xfrm>
        </p:grpSpPr>
        <p:grpSp>
          <p:nvGrpSpPr>
            <p:cNvPr id="276" name="Google Shape;276;p11"/>
            <p:cNvGrpSpPr/>
            <p:nvPr/>
          </p:nvGrpSpPr>
          <p:grpSpPr>
            <a:xfrm>
              <a:off x="142500" y="62550"/>
              <a:ext cx="8859000" cy="4948875"/>
              <a:chOff x="142500" y="62550"/>
              <a:chExt cx="8859000" cy="4948875"/>
            </a:xfrm>
          </p:grpSpPr>
          <p:sp>
            <p:nvSpPr>
              <p:cNvPr id="277" name="Google Shape;277;p11"/>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1"/>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11"/>
          <p:cNvGrpSpPr/>
          <p:nvPr/>
        </p:nvGrpSpPr>
        <p:grpSpPr>
          <a:xfrm>
            <a:off x="713075" y="1225049"/>
            <a:ext cx="7717850" cy="2924503"/>
            <a:chOff x="1402867" y="2069464"/>
            <a:chExt cx="2765660" cy="1394879"/>
          </a:xfrm>
        </p:grpSpPr>
        <p:grpSp>
          <p:nvGrpSpPr>
            <p:cNvPr id="283" name="Google Shape;283;p11"/>
            <p:cNvGrpSpPr/>
            <p:nvPr/>
          </p:nvGrpSpPr>
          <p:grpSpPr>
            <a:xfrm>
              <a:off x="1402867" y="2069464"/>
              <a:ext cx="2765660" cy="1394879"/>
              <a:chOff x="342880" y="114000"/>
              <a:chExt cx="8589006" cy="4331922"/>
            </a:xfrm>
          </p:grpSpPr>
          <p:sp>
            <p:nvSpPr>
              <p:cNvPr id="284" name="Google Shape;284;p11"/>
              <p:cNvSpPr/>
              <p:nvPr/>
            </p:nvSpPr>
            <p:spPr>
              <a:xfrm>
                <a:off x="342880" y="152921"/>
                <a:ext cx="8589000" cy="42930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342885" y="114000"/>
                <a:ext cx="85890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1"/>
            <p:cNvSpPr/>
            <p:nvPr/>
          </p:nvSpPr>
          <p:spPr>
            <a:xfrm>
              <a:off x="1466299" y="2122466"/>
              <a:ext cx="3129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1"/>
          <p:cNvSpPr txBox="1">
            <a:spLocks noGrp="1"/>
          </p:cNvSpPr>
          <p:nvPr>
            <p:ph type="title" hasCustomPrompt="1"/>
          </p:nvPr>
        </p:nvSpPr>
        <p:spPr>
          <a:xfrm>
            <a:off x="1766750" y="1851825"/>
            <a:ext cx="5610600" cy="1612200"/>
          </a:xfrm>
          <a:prstGeom prst="rect">
            <a:avLst/>
          </a:prstGeom>
        </p:spPr>
        <p:txBody>
          <a:bodyPr spcFirstLastPara="1" wrap="square" lIns="91425" tIns="91425" rIns="91425" bIns="91425" anchor="t"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288" name="Google Shape;288;p11"/>
          <p:cNvSpPr txBox="1">
            <a:spLocks noGrp="1"/>
          </p:cNvSpPr>
          <p:nvPr>
            <p:ph type="subTitle" idx="1"/>
          </p:nvPr>
        </p:nvSpPr>
        <p:spPr>
          <a:xfrm>
            <a:off x="1359300" y="3496212"/>
            <a:ext cx="6425400" cy="44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9" name="Google Shape;289;p11"/>
          <p:cNvSpPr/>
          <p:nvPr/>
        </p:nvSpPr>
        <p:spPr>
          <a:xfrm>
            <a:off x="8141012" y="539999"/>
            <a:ext cx="579772" cy="574253"/>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426738" y="4317150"/>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11"/>
          <p:cNvGrpSpPr/>
          <p:nvPr/>
        </p:nvGrpSpPr>
        <p:grpSpPr>
          <a:xfrm rot="10373720">
            <a:off x="298669" y="661226"/>
            <a:ext cx="759314" cy="759314"/>
            <a:chOff x="2753179" y="2741260"/>
            <a:chExt cx="587695" cy="587695"/>
          </a:xfrm>
        </p:grpSpPr>
        <p:sp>
          <p:nvSpPr>
            <p:cNvPr id="292" name="Google Shape;292;p11"/>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1"/>
          <p:cNvSpPr/>
          <p:nvPr/>
        </p:nvSpPr>
        <p:spPr>
          <a:xfrm rot="470441">
            <a:off x="8556951" y="4546540"/>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rot="-1431438">
            <a:off x="8685028" y="40764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98"/>
        <p:cNvGrpSpPr/>
        <p:nvPr/>
      </p:nvGrpSpPr>
      <p:grpSpPr>
        <a:xfrm>
          <a:off x="0" y="0"/>
          <a:ext cx="0" cy="0"/>
          <a:chOff x="0" y="0"/>
          <a:chExt cx="0" cy="0"/>
        </a:xfrm>
      </p:grpSpPr>
      <p:grpSp>
        <p:nvGrpSpPr>
          <p:cNvPr id="299" name="Google Shape;299;p13"/>
          <p:cNvGrpSpPr/>
          <p:nvPr/>
        </p:nvGrpSpPr>
        <p:grpSpPr>
          <a:xfrm>
            <a:off x="142500" y="62550"/>
            <a:ext cx="8859000" cy="4948875"/>
            <a:chOff x="142500" y="62550"/>
            <a:chExt cx="8859000" cy="4948875"/>
          </a:xfrm>
        </p:grpSpPr>
        <p:grpSp>
          <p:nvGrpSpPr>
            <p:cNvPr id="300" name="Google Shape;300;p13"/>
            <p:cNvGrpSpPr/>
            <p:nvPr/>
          </p:nvGrpSpPr>
          <p:grpSpPr>
            <a:xfrm>
              <a:off x="142500" y="62550"/>
              <a:ext cx="8859000" cy="4948875"/>
              <a:chOff x="142500" y="62550"/>
              <a:chExt cx="8859000" cy="4948875"/>
            </a:xfrm>
          </p:grpSpPr>
          <p:sp>
            <p:nvSpPr>
              <p:cNvPr id="301" name="Google Shape;301;p13"/>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3"/>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13"/>
          <p:cNvSpPr txBox="1">
            <a:spLocks noGrp="1"/>
          </p:cNvSpPr>
          <p:nvPr>
            <p:ph type="title"/>
          </p:nvPr>
        </p:nvSpPr>
        <p:spPr>
          <a:xfrm>
            <a:off x="2184013" y="135537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7" name="Google Shape;307;p13"/>
          <p:cNvSpPr txBox="1">
            <a:spLocks noGrp="1"/>
          </p:cNvSpPr>
          <p:nvPr>
            <p:ph type="title" idx="2"/>
          </p:nvPr>
        </p:nvSpPr>
        <p:spPr>
          <a:xfrm>
            <a:off x="5622223" y="135537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08" name="Google Shape;308;p13"/>
          <p:cNvSpPr txBox="1">
            <a:spLocks noGrp="1"/>
          </p:cNvSpPr>
          <p:nvPr>
            <p:ph type="subTitle" idx="1"/>
          </p:nvPr>
        </p:nvSpPr>
        <p:spPr>
          <a:xfrm>
            <a:off x="2183975" y="22451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13"/>
          <p:cNvSpPr txBox="1">
            <a:spLocks noGrp="1"/>
          </p:cNvSpPr>
          <p:nvPr>
            <p:ph type="subTitle" idx="3"/>
          </p:nvPr>
        </p:nvSpPr>
        <p:spPr>
          <a:xfrm>
            <a:off x="5622200" y="22451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0" name="Google Shape;310;p13"/>
          <p:cNvSpPr txBox="1">
            <a:spLocks noGrp="1"/>
          </p:cNvSpPr>
          <p:nvPr>
            <p:ph type="title" idx="4"/>
          </p:nvPr>
        </p:nvSpPr>
        <p:spPr>
          <a:xfrm>
            <a:off x="2184013" y="310842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1" name="Google Shape;311;p13"/>
          <p:cNvSpPr txBox="1">
            <a:spLocks noGrp="1"/>
          </p:cNvSpPr>
          <p:nvPr>
            <p:ph type="title" idx="5"/>
          </p:nvPr>
        </p:nvSpPr>
        <p:spPr>
          <a:xfrm>
            <a:off x="5622223" y="3108425"/>
            <a:ext cx="2245500" cy="889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2" name="Google Shape;312;p13"/>
          <p:cNvSpPr txBox="1">
            <a:spLocks noGrp="1"/>
          </p:cNvSpPr>
          <p:nvPr>
            <p:ph type="subTitle" idx="6"/>
          </p:nvPr>
        </p:nvSpPr>
        <p:spPr>
          <a:xfrm>
            <a:off x="2184000" y="39982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3" name="Google Shape;313;p13"/>
          <p:cNvSpPr txBox="1">
            <a:spLocks noGrp="1"/>
          </p:cNvSpPr>
          <p:nvPr>
            <p:ph type="subTitle" idx="7"/>
          </p:nvPr>
        </p:nvSpPr>
        <p:spPr>
          <a:xfrm>
            <a:off x="5622204" y="3998275"/>
            <a:ext cx="224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4" name="Google Shape;314;p13"/>
          <p:cNvSpPr txBox="1">
            <a:spLocks noGrp="1"/>
          </p:cNvSpPr>
          <p:nvPr>
            <p:ph type="title" idx="8" hasCustomPrompt="1"/>
          </p:nvPr>
        </p:nvSpPr>
        <p:spPr>
          <a:xfrm>
            <a:off x="1276284" y="16587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5" name="Google Shape;315;p13"/>
          <p:cNvSpPr txBox="1">
            <a:spLocks noGrp="1"/>
          </p:cNvSpPr>
          <p:nvPr>
            <p:ph type="title" idx="9" hasCustomPrompt="1"/>
          </p:nvPr>
        </p:nvSpPr>
        <p:spPr>
          <a:xfrm>
            <a:off x="1276284" y="34142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6" name="Google Shape;316;p13"/>
          <p:cNvSpPr txBox="1">
            <a:spLocks noGrp="1"/>
          </p:cNvSpPr>
          <p:nvPr>
            <p:ph type="title" idx="13" hasCustomPrompt="1"/>
          </p:nvPr>
        </p:nvSpPr>
        <p:spPr>
          <a:xfrm>
            <a:off x="4714634" y="16587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7" name="Google Shape;317;p13"/>
          <p:cNvSpPr txBox="1">
            <a:spLocks noGrp="1"/>
          </p:cNvSpPr>
          <p:nvPr>
            <p:ph type="title" idx="14" hasCustomPrompt="1"/>
          </p:nvPr>
        </p:nvSpPr>
        <p:spPr>
          <a:xfrm>
            <a:off x="4714634" y="3414243"/>
            <a:ext cx="775800" cy="775800"/>
          </a:xfrm>
          <a:prstGeom prst="rect">
            <a:avLst/>
          </a:prstGeom>
          <a:solidFill>
            <a:schemeClr val="accent2"/>
          </a:solidFill>
          <a:ln>
            <a:noFill/>
          </a:ln>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8" name="Google Shape;318;p13"/>
          <p:cNvSpPr txBox="1">
            <a:spLocks noGrp="1"/>
          </p:cNvSpPr>
          <p:nvPr>
            <p:ph type="title" idx="15"/>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572"/>
        <p:cNvGrpSpPr/>
        <p:nvPr/>
      </p:nvGrpSpPr>
      <p:grpSpPr>
        <a:xfrm>
          <a:off x="0" y="0"/>
          <a:ext cx="0" cy="0"/>
          <a:chOff x="0" y="0"/>
          <a:chExt cx="0" cy="0"/>
        </a:xfrm>
      </p:grpSpPr>
      <p:grpSp>
        <p:nvGrpSpPr>
          <p:cNvPr id="573" name="Google Shape;573;p20"/>
          <p:cNvGrpSpPr/>
          <p:nvPr/>
        </p:nvGrpSpPr>
        <p:grpSpPr>
          <a:xfrm>
            <a:off x="142500" y="62550"/>
            <a:ext cx="8859000" cy="4948875"/>
            <a:chOff x="142500" y="62550"/>
            <a:chExt cx="8859000" cy="4948875"/>
          </a:xfrm>
        </p:grpSpPr>
        <p:grpSp>
          <p:nvGrpSpPr>
            <p:cNvPr id="574" name="Google Shape;574;p20"/>
            <p:cNvGrpSpPr/>
            <p:nvPr/>
          </p:nvGrpSpPr>
          <p:grpSpPr>
            <a:xfrm>
              <a:off x="142500" y="62550"/>
              <a:ext cx="8859000" cy="4948875"/>
              <a:chOff x="142500" y="62550"/>
              <a:chExt cx="8859000" cy="4948875"/>
            </a:xfrm>
          </p:grpSpPr>
          <p:sp>
            <p:nvSpPr>
              <p:cNvPr id="575" name="Google Shape;575;p20"/>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0"/>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0"/>
          <p:cNvGrpSpPr/>
          <p:nvPr/>
        </p:nvGrpSpPr>
        <p:grpSpPr>
          <a:xfrm>
            <a:off x="4761581" y="2993825"/>
            <a:ext cx="2937538" cy="1440670"/>
            <a:chOff x="1318844" y="2052888"/>
            <a:chExt cx="1052655" cy="687146"/>
          </a:xfrm>
        </p:grpSpPr>
        <p:grpSp>
          <p:nvGrpSpPr>
            <p:cNvPr id="581" name="Google Shape;581;p20"/>
            <p:cNvGrpSpPr/>
            <p:nvPr/>
          </p:nvGrpSpPr>
          <p:grpSpPr>
            <a:xfrm>
              <a:off x="1318844" y="2052888"/>
              <a:ext cx="1052655" cy="687146"/>
              <a:chOff x="81938" y="62521"/>
              <a:chExt cx="3269114" cy="2133993"/>
            </a:xfrm>
          </p:grpSpPr>
          <p:sp>
            <p:nvSpPr>
              <p:cNvPr id="582" name="Google Shape;582;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20"/>
          <p:cNvGrpSpPr/>
          <p:nvPr/>
        </p:nvGrpSpPr>
        <p:grpSpPr>
          <a:xfrm>
            <a:off x="1444881" y="2993825"/>
            <a:ext cx="2937538" cy="1440670"/>
            <a:chOff x="1318844" y="2052888"/>
            <a:chExt cx="1052655" cy="687146"/>
          </a:xfrm>
        </p:grpSpPr>
        <p:grpSp>
          <p:nvGrpSpPr>
            <p:cNvPr id="586" name="Google Shape;586;p20"/>
            <p:cNvGrpSpPr/>
            <p:nvPr/>
          </p:nvGrpSpPr>
          <p:grpSpPr>
            <a:xfrm>
              <a:off x="1318844" y="2052888"/>
              <a:ext cx="1052655" cy="687146"/>
              <a:chOff x="81938" y="62521"/>
              <a:chExt cx="3269114" cy="2133993"/>
            </a:xfrm>
          </p:grpSpPr>
          <p:sp>
            <p:nvSpPr>
              <p:cNvPr id="587" name="Google Shape;587;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20"/>
          <p:cNvGrpSpPr/>
          <p:nvPr/>
        </p:nvGrpSpPr>
        <p:grpSpPr>
          <a:xfrm>
            <a:off x="4761581" y="1325675"/>
            <a:ext cx="2937538" cy="1440670"/>
            <a:chOff x="1318844" y="2052888"/>
            <a:chExt cx="1052655" cy="687146"/>
          </a:xfrm>
        </p:grpSpPr>
        <p:grpSp>
          <p:nvGrpSpPr>
            <p:cNvPr id="591" name="Google Shape;591;p20"/>
            <p:cNvGrpSpPr/>
            <p:nvPr/>
          </p:nvGrpSpPr>
          <p:grpSpPr>
            <a:xfrm>
              <a:off x="1318844" y="2052888"/>
              <a:ext cx="1052655" cy="687146"/>
              <a:chOff x="81938" y="62521"/>
              <a:chExt cx="3269114" cy="2133993"/>
            </a:xfrm>
          </p:grpSpPr>
          <p:sp>
            <p:nvSpPr>
              <p:cNvPr id="592" name="Google Shape;592;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20"/>
          <p:cNvGrpSpPr/>
          <p:nvPr/>
        </p:nvGrpSpPr>
        <p:grpSpPr>
          <a:xfrm>
            <a:off x="1444881" y="1325675"/>
            <a:ext cx="2937538" cy="1440670"/>
            <a:chOff x="1318844" y="2052888"/>
            <a:chExt cx="1052655" cy="687146"/>
          </a:xfrm>
        </p:grpSpPr>
        <p:grpSp>
          <p:nvGrpSpPr>
            <p:cNvPr id="596" name="Google Shape;596;p20"/>
            <p:cNvGrpSpPr/>
            <p:nvPr/>
          </p:nvGrpSpPr>
          <p:grpSpPr>
            <a:xfrm>
              <a:off x="1318844" y="2052888"/>
              <a:ext cx="1052655" cy="687146"/>
              <a:chOff x="81938" y="62521"/>
              <a:chExt cx="3269114" cy="2133993"/>
            </a:xfrm>
          </p:grpSpPr>
          <p:sp>
            <p:nvSpPr>
              <p:cNvPr id="597" name="Google Shape;597;p20"/>
              <p:cNvSpPr/>
              <p:nvPr/>
            </p:nvSpPr>
            <p:spPr>
              <a:xfrm>
                <a:off x="81952" y="152914"/>
                <a:ext cx="3269100" cy="2043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81938" y="62521"/>
                <a:ext cx="3269100" cy="4554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20"/>
            <p:cNvSpPr/>
            <p:nvPr/>
          </p:nvSpPr>
          <p:spPr>
            <a:xfrm>
              <a:off x="1404028" y="2105891"/>
              <a:ext cx="191700" cy="39300"/>
            </a:xfrm>
            <a:prstGeom prst="roundRect">
              <a:avLst>
                <a:gd name="adj"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0"/>
          <p:cNvSpPr txBox="1">
            <a:spLocks noGrp="1"/>
          </p:cNvSpPr>
          <p:nvPr>
            <p:ph type="title"/>
          </p:nvPr>
        </p:nvSpPr>
        <p:spPr>
          <a:xfrm>
            <a:off x="1731350" y="1721653"/>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20"/>
          <p:cNvSpPr txBox="1">
            <a:spLocks noGrp="1"/>
          </p:cNvSpPr>
          <p:nvPr>
            <p:ph type="title" idx="2"/>
          </p:nvPr>
        </p:nvSpPr>
        <p:spPr>
          <a:xfrm>
            <a:off x="5048051" y="1721653"/>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2" name="Google Shape;602;p20"/>
          <p:cNvSpPr txBox="1">
            <a:spLocks noGrp="1"/>
          </p:cNvSpPr>
          <p:nvPr>
            <p:ph type="subTitle" idx="1"/>
          </p:nvPr>
        </p:nvSpPr>
        <p:spPr>
          <a:xfrm>
            <a:off x="1731337" y="2115238"/>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3" name="Google Shape;603;p20"/>
          <p:cNvSpPr txBox="1">
            <a:spLocks noGrp="1"/>
          </p:cNvSpPr>
          <p:nvPr>
            <p:ph type="subTitle" idx="3"/>
          </p:nvPr>
        </p:nvSpPr>
        <p:spPr>
          <a:xfrm>
            <a:off x="5048040" y="2115238"/>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4" name="Google Shape;604;p20"/>
          <p:cNvSpPr txBox="1">
            <a:spLocks noGrp="1"/>
          </p:cNvSpPr>
          <p:nvPr>
            <p:ph type="title" idx="4"/>
          </p:nvPr>
        </p:nvSpPr>
        <p:spPr>
          <a:xfrm>
            <a:off x="1731350" y="3380350"/>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5" name="Google Shape;605;p20"/>
          <p:cNvSpPr txBox="1">
            <a:spLocks noGrp="1"/>
          </p:cNvSpPr>
          <p:nvPr>
            <p:ph type="title" idx="5"/>
          </p:nvPr>
        </p:nvSpPr>
        <p:spPr>
          <a:xfrm>
            <a:off x="5048051" y="3380350"/>
            <a:ext cx="2364600" cy="49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6" name="Google Shape;606;p20"/>
          <p:cNvSpPr txBox="1">
            <a:spLocks noGrp="1"/>
          </p:cNvSpPr>
          <p:nvPr>
            <p:ph type="subTitle" idx="6"/>
          </p:nvPr>
        </p:nvSpPr>
        <p:spPr>
          <a:xfrm>
            <a:off x="1731337" y="3773950"/>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7" name="Google Shape;607;p20"/>
          <p:cNvSpPr txBox="1">
            <a:spLocks noGrp="1"/>
          </p:cNvSpPr>
          <p:nvPr>
            <p:ph type="subTitle" idx="7"/>
          </p:nvPr>
        </p:nvSpPr>
        <p:spPr>
          <a:xfrm>
            <a:off x="5048040" y="3773950"/>
            <a:ext cx="2364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608" name="Google Shape;608;p20"/>
          <p:cNvSpPr txBox="1">
            <a:spLocks noGrp="1"/>
          </p:cNvSpPr>
          <p:nvPr>
            <p:ph type="title" idx="8"/>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9_1_1">
    <p:spTree>
      <p:nvGrpSpPr>
        <p:cNvPr id="1" name="Shape 741"/>
        <p:cNvGrpSpPr/>
        <p:nvPr/>
      </p:nvGrpSpPr>
      <p:grpSpPr>
        <a:xfrm>
          <a:off x="0" y="0"/>
          <a:ext cx="0" cy="0"/>
          <a:chOff x="0" y="0"/>
          <a:chExt cx="0" cy="0"/>
        </a:xfrm>
      </p:grpSpPr>
      <p:grpSp>
        <p:nvGrpSpPr>
          <p:cNvPr id="742" name="Google Shape;742;p24"/>
          <p:cNvGrpSpPr/>
          <p:nvPr/>
        </p:nvGrpSpPr>
        <p:grpSpPr>
          <a:xfrm>
            <a:off x="142500" y="62550"/>
            <a:ext cx="8859000" cy="4948875"/>
            <a:chOff x="142500" y="62550"/>
            <a:chExt cx="8859000" cy="4948875"/>
          </a:xfrm>
        </p:grpSpPr>
        <p:grpSp>
          <p:nvGrpSpPr>
            <p:cNvPr id="743" name="Google Shape;743;p24"/>
            <p:cNvGrpSpPr/>
            <p:nvPr/>
          </p:nvGrpSpPr>
          <p:grpSpPr>
            <a:xfrm>
              <a:off x="142500" y="62550"/>
              <a:ext cx="8859000" cy="4948875"/>
              <a:chOff x="142500" y="62550"/>
              <a:chExt cx="8859000" cy="4948875"/>
            </a:xfrm>
          </p:grpSpPr>
          <p:sp>
            <p:nvSpPr>
              <p:cNvPr id="744" name="Google Shape;744;p24"/>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24"/>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24"/>
          <p:cNvGrpSpPr/>
          <p:nvPr/>
        </p:nvGrpSpPr>
        <p:grpSpPr>
          <a:xfrm>
            <a:off x="713200" y="1149025"/>
            <a:ext cx="5668021" cy="3454496"/>
            <a:chOff x="1402863" y="2052882"/>
            <a:chExt cx="2031112" cy="1647666"/>
          </a:xfrm>
        </p:grpSpPr>
        <p:grpSp>
          <p:nvGrpSpPr>
            <p:cNvPr id="750" name="Google Shape;750;p24"/>
            <p:cNvGrpSpPr/>
            <p:nvPr/>
          </p:nvGrpSpPr>
          <p:grpSpPr>
            <a:xfrm>
              <a:off x="1402863" y="2052882"/>
              <a:ext cx="2031112" cy="1647666"/>
              <a:chOff x="342866" y="62503"/>
              <a:chExt cx="6307801" cy="5116974"/>
            </a:xfrm>
          </p:grpSpPr>
          <p:sp>
            <p:nvSpPr>
              <p:cNvPr id="751" name="Google Shape;751;p24"/>
              <p:cNvSpPr/>
              <p:nvPr/>
            </p:nvSpPr>
            <p:spPr>
              <a:xfrm>
                <a:off x="342867" y="155977"/>
                <a:ext cx="6307800" cy="5023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342866" y="62503"/>
                <a:ext cx="6307800" cy="4710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24"/>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24"/>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9_1_2">
    <p:spTree>
      <p:nvGrpSpPr>
        <p:cNvPr id="1" name="Shape 755"/>
        <p:cNvGrpSpPr/>
        <p:nvPr/>
      </p:nvGrpSpPr>
      <p:grpSpPr>
        <a:xfrm>
          <a:off x="0" y="0"/>
          <a:ext cx="0" cy="0"/>
          <a:chOff x="0" y="0"/>
          <a:chExt cx="0" cy="0"/>
        </a:xfrm>
      </p:grpSpPr>
      <p:grpSp>
        <p:nvGrpSpPr>
          <p:cNvPr id="756" name="Google Shape;756;p25"/>
          <p:cNvGrpSpPr/>
          <p:nvPr/>
        </p:nvGrpSpPr>
        <p:grpSpPr>
          <a:xfrm>
            <a:off x="142500" y="62550"/>
            <a:ext cx="8859000" cy="4948875"/>
            <a:chOff x="142500" y="62550"/>
            <a:chExt cx="8859000" cy="4948875"/>
          </a:xfrm>
        </p:grpSpPr>
        <p:grpSp>
          <p:nvGrpSpPr>
            <p:cNvPr id="757" name="Google Shape;757;p25"/>
            <p:cNvGrpSpPr/>
            <p:nvPr/>
          </p:nvGrpSpPr>
          <p:grpSpPr>
            <a:xfrm>
              <a:off x="142500" y="62550"/>
              <a:ext cx="8859000" cy="4948875"/>
              <a:chOff x="142500" y="62550"/>
              <a:chExt cx="8859000" cy="4948875"/>
            </a:xfrm>
          </p:grpSpPr>
          <p:sp>
            <p:nvSpPr>
              <p:cNvPr id="758" name="Google Shape;758;p25"/>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5"/>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 name="Google Shape;760;p25"/>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25"/>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grpSp>
        <p:nvGrpSpPr>
          <p:cNvPr id="764" name="Google Shape;764;p25"/>
          <p:cNvGrpSpPr/>
          <p:nvPr/>
        </p:nvGrpSpPr>
        <p:grpSpPr>
          <a:xfrm>
            <a:off x="490650" y="1093420"/>
            <a:ext cx="8162909" cy="3605174"/>
            <a:chOff x="1323113" y="2052882"/>
            <a:chExt cx="2925145" cy="1719534"/>
          </a:xfrm>
        </p:grpSpPr>
        <p:grpSp>
          <p:nvGrpSpPr>
            <p:cNvPr id="765" name="Google Shape;765;p25"/>
            <p:cNvGrpSpPr/>
            <p:nvPr/>
          </p:nvGrpSpPr>
          <p:grpSpPr>
            <a:xfrm>
              <a:off x="1323113" y="2052882"/>
              <a:ext cx="2925145" cy="1719534"/>
              <a:chOff x="95196" y="62503"/>
              <a:chExt cx="9084300" cy="5340167"/>
            </a:xfrm>
          </p:grpSpPr>
          <p:sp>
            <p:nvSpPr>
              <p:cNvPr id="766" name="Google Shape;766;p25"/>
              <p:cNvSpPr/>
              <p:nvPr/>
            </p:nvSpPr>
            <p:spPr>
              <a:xfrm>
                <a:off x="95196" y="155969"/>
                <a:ext cx="9084300" cy="52467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95196" y="62503"/>
                <a:ext cx="9084300" cy="471000"/>
              </a:xfrm>
              <a:prstGeom prst="roundRect">
                <a:avLst>
                  <a:gd name="adj" fmla="val 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25"/>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5"/>
          <p:cNvSpPr/>
          <p:nvPr/>
        </p:nvSpPr>
        <p:spPr>
          <a:xfrm rot="-1431438">
            <a:off x="8695178" y="5207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rot="-4130251">
            <a:off x="8570078" y="754300"/>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rot="9368562">
            <a:off x="244605" y="74278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rot="6669749">
            <a:off x="369702" y="509230"/>
            <a:ext cx="221068" cy="252538"/>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7">
  <p:cSld name="CUSTOM_9_1_6">
    <p:spTree>
      <p:nvGrpSpPr>
        <p:cNvPr id="1" name="Shape 817"/>
        <p:cNvGrpSpPr/>
        <p:nvPr/>
      </p:nvGrpSpPr>
      <p:grpSpPr>
        <a:xfrm>
          <a:off x="0" y="0"/>
          <a:ext cx="0" cy="0"/>
          <a:chOff x="0" y="0"/>
          <a:chExt cx="0" cy="0"/>
        </a:xfrm>
      </p:grpSpPr>
      <p:grpSp>
        <p:nvGrpSpPr>
          <p:cNvPr id="818" name="Google Shape;818;p29"/>
          <p:cNvGrpSpPr/>
          <p:nvPr/>
        </p:nvGrpSpPr>
        <p:grpSpPr>
          <a:xfrm>
            <a:off x="142500" y="62550"/>
            <a:ext cx="8859000" cy="4948875"/>
            <a:chOff x="142500" y="62550"/>
            <a:chExt cx="8859000" cy="4948875"/>
          </a:xfrm>
        </p:grpSpPr>
        <p:grpSp>
          <p:nvGrpSpPr>
            <p:cNvPr id="819" name="Google Shape;819;p29"/>
            <p:cNvGrpSpPr/>
            <p:nvPr/>
          </p:nvGrpSpPr>
          <p:grpSpPr>
            <a:xfrm>
              <a:off x="142500" y="62550"/>
              <a:ext cx="8859000" cy="4948875"/>
              <a:chOff x="142500" y="62550"/>
              <a:chExt cx="8859000" cy="4948875"/>
            </a:xfrm>
          </p:grpSpPr>
          <p:sp>
            <p:nvSpPr>
              <p:cNvPr id="820" name="Google Shape;820;p29"/>
              <p:cNvSpPr/>
              <p:nvPr/>
            </p:nvSpPr>
            <p:spPr>
              <a:xfrm>
                <a:off x="142500" y="152925"/>
                <a:ext cx="8859000" cy="48585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142500" y="62550"/>
                <a:ext cx="8859000" cy="320400"/>
              </a:xfrm>
              <a:prstGeom prst="roundRect">
                <a:avLst>
                  <a:gd name="adj" fmla="val 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29"/>
            <p:cNvSpPr/>
            <p:nvPr/>
          </p:nvSpPr>
          <p:spPr>
            <a:xfrm>
              <a:off x="8478904" y="154072"/>
              <a:ext cx="149118" cy="149118"/>
            </a:xfrm>
            <a:custGeom>
              <a:avLst/>
              <a:gdLst/>
              <a:ahLst/>
              <a:cxnLst/>
              <a:rect l="l" t="t" r="r" b="b"/>
              <a:pathLst>
                <a:path w="3087" h="3087" extrusionOk="0">
                  <a:moveTo>
                    <a:pt x="2725" y="362"/>
                  </a:moveTo>
                  <a:lnTo>
                    <a:pt x="2725" y="2716"/>
                  </a:lnTo>
                  <a:lnTo>
                    <a:pt x="370" y="2716"/>
                  </a:lnTo>
                  <a:lnTo>
                    <a:pt x="370" y="362"/>
                  </a:lnTo>
                  <a:close/>
                  <a:moveTo>
                    <a:pt x="185" y="0"/>
                  </a:moveTo>
                  <a:cubicBezTo>
                    <a:pt x="79" y="0"/>
                    <a:pt x="0" y="71"/>
                    <a:pt x="0" y="185"/>
                  </a:cubicBezTo>
                  <a:lnTo>
                    <a:pt x="0" y="2901"/>
                  </a:lnTo>
                  <a:cubicBezTo>
                    <a:pt x="0" y="3007"/>
                    <a:pt x="79" y="3086"/>
                    <a:pt x="185" y="3086"/>
                  </a:cubicBezTo>
                  <a:lnTo>
                    <a:pt x="2901" y="3086"/>
                  </a:lnTo>
                  <a:cubicBezTo>
                    <a:pt x="3016" y="3086"/>
                    <a:pt x="3086" y="3007"/>
                    <a:pt x="3086" y="2901"/>
                  </a:cubicBezTo>
                  <a:lnTo>
                    <a:pt x="3086" y="185"/>
                  </a:lnTo>
                  <a:cubicBezTo>
                    <a:pt x="3086" y="71"/>
                    <a:pt x="3016" y="0"/>
                    <a:pt x="2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a:off x="8280400" y="285227"/>
              <a:ext cx="140181" cy="17969"/>
            </a:xfrm>
            <a:custGeom>
              <a:avLst/>
              <a:gdLst/>
              <a:ahLst/>
              <a:cxnLst/>
              <a:rect l="l" t="t" r="r" b="b"/>
              <a:pathLst>
                <a:path w="2902" h="372" extrusionOk="0">
                  <a:moveTo>
                    <a:pt x="177" y="1"/>
                  </a:moveTo>
                  <a:cubicBezTo>
                    <a:pt x="71" y="1"/>
                    <a:pt x="0" y="71"/>
                    <a:pt x="0" y="186"/>
                  </a:cubicBezTo>
                  <a:cubicBezTo>
                    <a:pt x="0" y="292"/>
                    <a:pt x="71" y="371"/>
                    <a:pt x="177" y="371"/>
                  </a:cubicBezTo>
                  <a:lnTo>
                    <a:pt x="2716" y="371"/>
                  </a:lnTo>
                  <a:cubicBezTo>
                    <a:pt x="2822" y="371"/>
                    <a:pt x="2901" y="292"/>
                    <a:pt x="2901" y="186"/>
                  </a:cubicBezTo>
                  <a:cubicBezTo>
                    <a:pt x="2901" y="71"/>
                    <a:pt x="2822"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a:off x="8688471" y="154893"/>
              <a:ext cx="149069" cy="148296"/>
            </a:xfrm>
            <a:custGeom>
              <a:avLst/>
              <a:gdLst/>
              <a:ahLst/>
              <a:cxnLst/>
              <a:rect l="l" t="t" r="r" b="b"/>
              <a:pathLst>
                <a:path w="3086" h="3070" extrusionOk="0">
                  <a:moveTo>
                    <a:pt x="202" y="1"/>
                  </a:moveTo>
                  <a:cubicBezTo>
                    <a:pt x="157" y="1"/>
                    <a:pt x="110" y="18"/>
                    <a:pt x="71" y="54"/>
                  </a:cubicBezTo>
                  <a:cubicBezTo>
                    <a:pt x="0" y="124"/>
                    <a:pt x="0" y="239"/>
                    <a:pt x="71" y="309"/>
                  </a:cubicBezTo>
                  <a:lnTo>
                    <a:pt x="1287" y="1526"/>
                  </a:lnTo>
                  <a:lnTo>
                    <a:pt x="71" y="2734"/>
                  </a:lnTo>
                  <a:cubicBezTo>
                    <a:pt x="0" y="2813"/>
                    <a:pt x="0" y="2919"/>
                    <a:pt x="71" y="2990"/>
                  </a:cubicBezTo>
                  <a:cubicBezTo>
                    <a:pt x="106" y="3034"/>
                    <a:pt x="150" y="3069"/>
                    <a:pt x="185" y="3069"/>
                  </a:cubicBezTo>
                  <a:cubicBezTo>
                    <a:pt x="256" y="3069"/>
                    <a:pt x="291" y="3034"/>
                    <a:pt x="326" y="2990"/>
                  </a:cubicBezTo>
                  <a:lnTo>
                    <a:pt x="1543" y="1782"/>
                  </a:lnTo>
                  <a:lnTo>
                    <a:pt x="2795" y="2990"/>
                  </a:lnTo>
                  <a:cubicBezTo>
                    <a:pt x="2830" y="3034"/>
                    <a:pt x="2866" y="3069"/>
                    <a:pt x="2901" y="3069"/>
                  </a:cubicBezTo>
                  <a:cubicBezTo>
                    <a:pt x="2936" y="3069"/>
                    <a:pt x="3015" y="3034"/>
                    <a:pt x="3051" y="2990"/>
                  </a:cubicBezTo>
                  <a:cubicBezTo>
                    <a:pt x="3086" y="2919"/>
                    <a:pt x="3086" y="2813"/>
                    <a:pt x="3051" y="2734"/>
                  </a:cubicBezTo>
                  <a:lnTo>
                    <a:pt x="1799" y="1526"/>
                  </a:lnTo>
                  <a:lnTo>
                    <a:pt x="3051" y="309"/>
                  </a:lnTo>
                  <a:cubicBezTo>
                    <a:pt x="3086" y="239"/>
                    <a:pt x="3086" y="124"/>
                    <a:pt x="3051" y="54"/>
                  </a:cubicBezTo>
                  <a:cubicBezTo>
                    <a:pt x="3011" y="18"/>
                    <a:pt x="2956" y="1"/>
                    <a:pt x="2906" y="1"/>
                  </a:cubicBezTo>
                  <a:cubicBezTo>
                    <a:pt x="2857" y="1"/>
                    <a:pt x="2813" y="18"/>
                    <a:pt x="2795" y="54"/>
                  </a:cubicBezTo>
                  <a:lnTo>
                    <a:pt x="1543" y="1270"/>
                  </a:lnTo>
                  <a:lnTo>
                    <a:pt x="326" y="54"/>
                  </a:lnTo>
                  <a:cubicBezTo>
                    <a:pt x="291" y="18"/>
                    <a:pt x="247"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29"/>
          <p:cNvGrpSpPr/>
          <p:nvPr/>
        </p:nvGrpSpPr>
        <p:grpSpPr>
          <a:xfrm>
            <a:off x="713063" y="1149000"/>
            <a:ext cx="7717858" cy="3599706"/>
            <a:chOff x="1402863" y="2052882"/>
            <a:chExt cx="2765662" cy="1716925"/>
          </a:xfrm>
        </p:grpSpPr>
        <p:grpSp>
          <p:nvGrpSpPr>
            <p:cNvPr id="826" name="Google Shape;826;p29"/>
            <p:cNvGrpSpPr/>
            <p:nvPr/>
          </p:nvGrpSpPr>
          <p:grpSpPr>
            <a:xfrm>
              <a:off x="1402863" y="2052882"/>
              <a:ext cx="2765662" cy="1716925"/>
              <a:chOff x="342866" y="62503"/>
              <a:chExt cx="8589014" cy="5332067"/>
            </a:xfrm>
          </p:grpSpPr>
          <p:sp>
            <p:nvSpPr>
              <p:cNvPr id="827" name="Google Shape;827;p29"/>
              <p:cNvSpPr/>
              <p:nvPr/>
            </p:nvSpPr>
            <p:spPr>
              <a:xfrm>
                <a:off x="342880" y="155969"/>
                <a:ext cx="8589000" cy="5238600"/>
              </a:xfrm>
              <a:prstGeom prst="snip2SameRect">
                <a:avLst>
                  <a:gd name="adj1" fmla="val 0"/>
                  <a:gd name="adj2" fmla="val 0"/>
                </a:avLst>
              </a:prstGeom>
              <a:solidFill>
                <a:schemeClr val="dk2"/>
              </a:solidFill>
              <a:ln w="9525" cap="flat" cmpd="sng">
                <a:solidFill>
                  <a:schemeClr val="dk1"/>
                </a:solidFill>
                <a:prstDash val="solid"/>
                <a:round/>
                <a:headEnd type="none" w="sm" len="sm"/>
                <a:tailEnd type="none" w="sm" len="sm"/>
              </a:ln>
              <a:effectLst>
                <a:outerShdw dist="114300" dir="276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a:off x="342866" y="62503"/>
                <a:ext cx="8589000" cy="471000"/>
              </a:xfrm>
              <a:prstGeom prst="roundRect">
                <a:avLst>
                  <a:gd name="adj"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29"/>
            <p:cNvSpPr/>
            <p:nvPr/>
          </p:nvSpPr>
          <p:spPr>
            <a:xfrm>
              <a:off x="1431235" y="2105885"/>
              <a:ext cx="285600" cy="393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 name="Google Shape;830;p29"/>
          <p:cNvSpPr txBox="1">
            <a:spLocks noGrp="1"/>
          </p:cNvSpPr>
          <p:nvPr>
            <p:ph type="title"/>
          </p:nvPr>
        </p:nvSpPr>
        <p:spPr>
          <a:xfrm>
            <a:off x="713100" y="486816"/>
            <a:ext cx="7717800" cy="542400"/>
          </a:xfrm>
          <a:prstGeom prst="rect">
            <a:avLst/>
          </a:prstGeom>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grpSp>
        <p:nvGrpSpPr>
          <p:cNvPr id="831" name="Google Shape;831;p29"/>
          <p:cNvGrpSpPr/>
          <p:nvPr/>
        </p:nvGrpSpPr>
        <p:grpSpPr>
          <a:xfrm>
            <a:off x="228974" y="4046266"/>
            <a:ext cx="410793" cy="459102"/>
            <a:chOff x="4148221" y="731931"/>
            <a:chExt cx="1070053" cy="1195890"/>
          </a:xfrm>
        </p:grpSpPr>
        <p:sp>
          <p:nvSpPr>
            <p:cNvPr id="832" name="Google Shape;832;p29"/>
            <p:cNvSpPr/>
            <p:nvPr/>
          </p:nvSpPr>
          <p:spPr>
            <a:xfrm>
              <a:off x="4150814" y="737117"/>
              <a:ext cx="1064870" cy="1189017"/>
            </a:xfrm>
            <a:custGeom>
              <a:avLst/>
              <a:gdLst/>
              <a:ahLst/>
              <a:cxnLst/>
              <a:rect l="l" t="t" r="r" b="b"/>
              <a:pathLst>
                <a:path w="17661" h="19720" extrusionOk="0">
                  <a:moveTo>
                    <a:pt x="1" y="1"/>
                  </a:moveTo>
                  <a:lnTo>
                    <a:pt x="1" y="19720"/>
                  </a:lnTo>
                  <a:lnTo>
                    <a:pt x="17661" y="19720"/>
                  </a:lnTo>
                  <a:lnTo>
                    <a:pt x="1766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4264591" y="1867707"/>
              <a:ext cx="48779" cy="59752"/>
            </a:xfrm>
            <a:custGeom>
              <a:avLst/>
              <a:gdLst/>
              <a:ahLst/>
              <a:cxnLst/>
              <a:rect l="l" t="t" r="r" b="b"/>
              <a:pathLst>
                <a:path w="809" h="991" extrusionOk="0">
                  <a:moveTo>
                    <a:pt x="92" y="1"/>
                  </a:moveTo>
                  <a:cubicBezTo>
                    <a:pt x="57" y="1"/>
                    <a:pt x="22" y="25"/>
                    <a:pt x="0" y="74"/>
                  </a:cubicBezTo>
                  <a:cubicBezTo>
                    <a:pt x="0" y="117"/>
                    <a:pt x="0" y="203"/>
                    <a:pt x="43" y="246"/>
                  </a:cubicBezTo>
                  <a:lnTo>
                    <a:pt x="583" y="925"/>
                  </a:lnTo>
                  <a:cubicBezTo>
                    <a:pt x="609" y="969"/>
                    <a:pt x="645" y="990"/>
                    <a:pt x="678" y="990"/>
                  </a:cubicBezTo>
                  <a:cubicBezTo>
                    <a:pt x="712" y="990"/>
                    <a:pt x="744" y="969"/>
                    <a:pt x="766" y="925"/>
                  </a:cubicBezTo>
                  <a:cubicBezTo>
                    <a:pt x="809" y="882"/>
                    <a:pt x="809" y="785"/>
                    <a:pt x="766" y="742"/>
                  </a:cubicBezTo>
                  <a:lnTo>
                    <a:pt x="184" y="74"/>
                  </a:lnTo>
                  <a:cubicBezTo>
                    <a:pt x="162" y="25"/>
                    <a:pt x="127"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4153407" y="1876269"/>
              <a:ext cx="57280" cy="48357"/>
            </a:xfrm>
            <a:custGeom>
              <a:avLst/>
              <a:gdLst/>
              <a:ahLst/>
              <a:cxnLst/>
              <a:rect l="l" t="t" r="r" b="b"/>
              <a:pathLst>
                <a:path w="950" h="802" extrusionOk="0">
                  <a:moveTo>
                    <a:pt x="138" y="0"/>
                  </a:moveTo>
                  <a:cubicBezTo>
                    <a:pt x="98" y="0"/>
                    <a:pt x="55" y="31"/>
                    <a:pt x="55" y="61"/>
                  </a:cubicBezTo>
                  <a:cubicBezTo>
                    <a:pt x="1" y="158"/>
                    <a:pt x="1" y="244"/>
                    <a:pt x="55" y="244"/>
                  </a:cubicBezTo>
                  <a:lnTo>
                    <a:pt x="766" y="783"/>
                  </a:lnTo>
                  <a:cubicBezTo>
                    <a:pt x="779" y="796"/>
                    <a:pt x="792" y="801"/>
                    <a:pt x="806" y="801"/>
                  </a:cubicBezTo>
                  <a:cubicBezTo>
                    <a:pt x="840" y="801"/>
                    <a:pt x="876" y="771"/>
                    <a:pt x="906" y="740"/>
                  </a:cubicBezTo>
                  <a:cubicBezTo>
                    <a:pt x="949" y="643"/>
                    <a:pt x="906" y="557"/>
                    <a:pt x="863" y="514"/>
                  </a:cubicBezTo>
                  <a:lnTo>
                    <a:pt x="184" y="18"/>
                  </a:lnTo>
                  <a:cubicBezTo>
                    <a:pt x="171" y="5"/>
                    <a:pt x="155" y="0"/>
                    <a:pt x="13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4194347" y="1830143"/>
              <a:ext cx="29967" cy="75550"/>
            </a:xfrm>
            <a:custGeom>
              <a:avLst/>
              <a:gdLst/>
              <a:ahLst/>
              <a:cxnLst/>
              <a:rect l="l" t="t" r="r" b="b"/>
              <a:pathLst>
                <a:path w="497" h="1253" extrusionOk="0">
                  <a:moveTo>
                    <a:pt x="130" y="1"/>
                  </a:moveTo>
                  <a:cubicBezTo>
                    <a:pt x="114" y="1"/>
                    <a:pt x="99" y="6"/>
                    <a:pt x="87" y="18"/>
                  </a:cubicBezTo>
                  <a:cubicBezTo>
                    <a:pt x="44" y="18"/>
                    <a:pt x="1" y="115"/>
                    <a:pt x="44" y="201"/>
                  </a:cubicBezTo>
                  <a:lnTo>
                    <a:pt x="270" y="1139"/>
                  </a:lnTo>
                  <a:cubicBezTo>
                    <a:pt x="270" y="1210"/>
                    <a:pt x="317" y="1253"/>
                    <a:pt x="359" y="1253"/>
                  </a:cubicBezTo>
                  <a:cubicBezTo>
                    <a:pt x="374" y="1253"/>
                    <a:pt x="389" y="1247"/>
                    <a:pt x="400" y="1236"/>
                  </a:cubicBezTo>
                  <a:cubicBezTo>
                    <a:pt x="454" y="1193"/>
                    <a:pt x="497" y="1139"/>
                    <a:pt x="497" y="1053"/>
                  </a:cubicBezTo>
                  <a:lnTo>
                    <a:pt x="227" y="115"/>
                  </a:lnTo>
                  <a:cubicBezTo>
                    <a:pt x="227" y="43"/>
                    <a:pt x="175"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4218405" y="1716306"/>
              <a:ext cx="38408" cy="70123"/>
            </a:xfrm>
            <a:custGeom>
              <a:avLst/>
              <a:gdLst/>
              <a:ahLst/>
              <a:cxnLst/>
              <a:rect l="l" t="t" r="r" b="b"/>
              <a:pathLst>
                <a:path w="637" h="1163" extrusionOk="0">
                  <a:moveTo>
                    <a:pt x="502" y="1"/>
                  </a:moveTo>
                  <a:cubicBezTo>
                    <a:pt x="472" y="1"/>
                    <a:pt x="441" y="31"/>
                    <a:pt x="411" y="62"/>
                  </a:cubicBezTo>
                  <a:lnTo>
                    <a:pt x="1" y="968"/>
                  </a:lnTo>
                  <a:cubicBezTo>
                    <a:pt x="1" y="1011"/>
                    <a:pt x="1" y="1097"/>
                    <a:pt x="55" y="1140"/>
                  </a:cubicBezTo>
                  <a:cubicBezTo>
                    <a:pt x="68" y="1156"/>
                    <a:pt x="84" y="1163"/>
                    <a:pt x="103" y="1163"/>
                  </a:cubicBezTo>
                  <a:cubicBezTo>
                    <a:pt x="146" y="1163"/>
                    <a:pt x="197" y="1127"/>
                    <a:pt x="227" y="1097"/>
                  </a:cubicBezTo>
                  <a:lnTo>
                    <a:pt x="594" y="202"/>
                  </a:lnTo>
                  <a:cubicBezTo>
                    <a:pt x="637" y="159"/>
                    <a:pt x="637" y="62"/>
                    <a:pt x="540" y="19"/>
                  </a:cubicBezTo>
                  <a:cubicBezTo>
                    <a:pt x="527" y="6"/>
                    <a:pt x="515"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4373121" y="1849015"/>
              <a:ext cx="24118" cy="77117"/>
            </a:xfrm>
            <a:custGeom>
              <a:avLst/>
              <a:gdLst/>
              <a:ahLst/>
              <a:cxnLst/>
              <a:rect l="l" t="t" r="r" b="b"/>
              <a:pathLst>
                <a:path w="400" h="1279" extrusionOk="0">
                  <a:moveTo>
                    <a:pt x="130" y="0"/>
                  </a:moveTo>
                  <a:cubicBezTo>
                    <a:pt x="113" y="0"/>
                    <a:pt x="98" y="6"/>
                    <a:pt x="87" y="17"/>
                  </a:cubicBezTo>
                  <a:cubicBezTo>
                    <a:pt x="44" y="17"/>
                    <a:pt x="1" y="114"/>
                    <a:pt x="1" y="157"/>
                  </a:cubicBezTo>
                  <a:lnTo>
                    <a:pt x="184" y="1149"/>
                  </a:lnTo>
                  <a:cubicBezTo>
                    <a:pt x="184" y="1235"/>
                    <a:pt x="270" y="1279"/>
                    <a:pt x="313" y="1279"/>
                  </a:cubicBezTo>
                  <a:cubicBezTo>
                    <a:pt x="357" y="1235"/>
                    <a:pt x="400" y="1192"/>
                    <a:pt x="400" y="1095"/>
                  </a:cubicBezTo>
                  <a:lnTo>
                    <a:pt x="227" y="114"/>
                  </a:lnTo>
                  <a:cubicBezTo>
                    <a:pt x="227" y="43"/>
                    <a:pt x="175"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4338030" y="1631592"/>
              <a:ext cx="46246" cy="62224"/>
            </a:xfrm>
            <a:custGeom>
              <a:avLst/>
              <a:gdLst/>
              <a:ahLst/>
              <a:cxnLst/>
              <a:rect l="l" t="t" r="r" b="b"/>
              <a:pathLst>
                <a:path w="767" h="1032" extrusionOk="0">
                  <a:moveTo>
                    <a:pt x="631" y="1"/>
                  </a:moveTo>
                  <a:cubicBezTo>
                    <a:pt x="604" y="1"/>
                    <a:pt x="583" y="11"/>
                    <a:pt x="583" y="33"/>
                  </a:cubicBezTo>
                  <a:lnTo>
                    <a:pt x="44" y="798"/>
                  </a:lnTo>
                  <a:cubicBezTo>
                    <a:pt x="1" y="842"/>
                    <a:pt x="1" y="928"/>
                    <a:pt x="44" y="982"/>
                  </a:cubicBezTo>
                  <a:cubicBezTo>
                    <a:pt x="62" y="1018"/>
                    <a:pt x="80" y="1032"/>
                    <a:pt x="98" y="1032"/>
                  </a:cubicBezTo>
                  <a:cubicBezTo>
                    <a:pt x="123" y="1032"/>
                    <a:pt x="148" y="1007"/>
                    <a:pt x="173" y="982"/>
                  </a:cubicBezTo>
                  <a:lnTo>
                    <a:pt x="712" y="259"/>
                  </a:lnTo>
                  <a:cubicBezTo>
                    <a:pt x="766" y="173"/>
                    <a:pt x="766" y="76"/>
                    <a:pt x="712" y="33"/>
                  </a:cubicBezTo>
                  <a:cubicBezTo>
                    <a:pt x="691" y="11"/>
                    <a:pt x="658" y="1"/>
                    <a:pt x="6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4329588" y="1805422"/>
              <a:ext cx="41001" cy="69339"/>
            </a:xfrm>
            <a:custGeom>
              <a:avLst/>
              <a:gdLst/>
              <a:ahLst/>
              <a:cxnLst/>
              <a:rect l="l" t="t" r="r" b="b"/>
              <a:pathLst>
                <a:path w="680" h="1150" extrusionOk="0">
                  <a:moveTo>
                    <a:pt x="529" y="0"/>
                  </a:moveTo>
                  <a:cubicBezTo>
                    <a:pt x="504" y="0"/>
                    <a:pt x="479" y="21"/>
                    <a:pt x="453" y="72"/>
                  </a:cubicBezTo>
                  <a:lnTo>
                    <a:pt x="44" y="923"/>
                  </a:lnTo>
                  <a:cubicBezTo>
                    <a:pt x="0" y="1010"/>
                    <a:pt x="44" y="1107"/>
                    <a:pt x="98" y="1150"/>
                  </a:cubicBezTo>
                  <a:cubicBezTo>
                    <a:pt x="141" y="1150"/>
                    <a:pt x="227" y="1150"/>
                    <a:pt x="227" y="1064"/>
                  </a:cubicBezTo>
                  <a:lnTo>
                    <a:pt x="637" y="201"/>
                  </a:lnTo>
                  <a:cubicBezTo>
                    <a:pt x="680" y="115"/>
                    <a:pt x="637" y="29"/>
                    <a:pt x="583" y="29"/>
                  </a:cubicBezTo>
                  <a:cubicBezTo>
                    <a:pt x="565" y="11"/>
                    <a:pt x="547" y="0"/>
                    <a:pt x="5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4256752" y="1790891"/>
              <a:ext cx="59270" cy="36177"/>
            </a:xfrm>
            <a:custGeom>
              <a:avLst/>
              <a:gdLst/>
              <a:ahLst/>
              <a:cxnLst/>
              <a:rect l="l" t="t" r="r" b="b"/>
              <a:pathLst>
                <a:path w="983" h="600" extrusionOk="0">
                  <a:moveTo>
                    <a:pt x="810" y="0"/>
                  </a:moveTo>
                  <a:lnTo>
                    <a:pt x="87" y="313"/>
                  </a:lnTo>
                  <a:cubicBezTo>
                    <a:pt x="1" y="356"/>
                    <a:pt x="1" y="442"/>
                    <a:pt x="1" y="496"/>
                  </a:cubicBezTo>
                  <a:cubicBezTo>
                    <a:pt x="33" y="559"/>
                    <a:pt x="64" y="599"/>
                    <a:pt x="96" y="599"/>
                  </a:cubicBezTo>
                  <a:cubicBezTo>
                    <a:pt x="107" y="599"/>
                    <a:pt x="119" y="594"/>
                    <a:pt x="130" y="582"/>
                  </a:cubicBezTo>
                  <a:lnTo>
                    <a:pt x="896" y="270"/>
                  </a:lnTo>
                  <a:cubicBezTo>
                    <a:pt x="939" y="270"/>
                    <a:pt x="982" y="173"/>
                    <a:pt x="939" y="86"/>
                  </a:cubicBezTo>
                  <a:cubicBezTo>
                    <a:pt x="939"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4289311" y="1710518"/>
              <a:ext cx="53964" cy="46970"/>
            </a:xfrm>
            <a:custGeom>
              <a:avLst/>
              <a:gdLst/>
              <a:ahLst/>
              <a:cxnLst/>
              <a:rect l="l" t="t" r="r" b="b"/>
              <a:pathLst>
                <a:path w="895" h="779" extrusionOk="0">
                  <a:moveTo>
                    <a:pt x="106" y="0"/>
                  </a:moveTo>
                  <a:cubicBezTo>
                    <a:pt x="73" y="0"/>
                    <a:pt x="43" y="21"/>
                    <a:pt x="43" y="72"/>
                  </a:cubicBezTo>
                  <a:cubicBezTo>
                    <a:pt x="0" y="115"/>
                    <a:pt x="0" y="212"/>
                    <a:pt x="43" y="255"/>
                  </a:cubicBezTo>
                  <a:lnTo>
                    <a:pt x="712" y="751"/>
                  </a:lnTo>
                  <a:cubicBezTo>
                    <a:pt x="750" y="768"/>
                    <a:pt x="781" y="778"/>
                    <a:pt x="806" y="778"/>
                  </a:cubicBezTo>
                  <a:cubicBezTo>
                    <a:pt x="843" y="778"/>
                    <a:pt x="869" y="755"/>
                    <a:pt x="895" y="697"/>
                  </a:cubicBezTo>
                  <a:cubicBezTo>
                    <a:pt x="895" y="654"/>
                    <a:pt x="895" y="568"/>
                    <a:pt x="852" y="524"/>
                  </a:cubicBezTo>
                  <a:lnTo>
                    <a:pt x="173" y="29"/>
                  </a:lnTo>
                  <a:cubicBezTo>
                    <a:pt x="155" y="11"/>
                    <a:pt x="129"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4421900" y="1693334"/>
              <a:ext cx="59873" cy="21525"/>
            </a:xfrm>
            <a:custGeom>
              <a:avLst/>
              <a:gdLst/>
              <a:ahLst/>
              <a:cxnLst/>
              <a:rect l="l" t="t" r="r" b="b"/>
              <a:pathLst>
                <a:path w="993" h="357" extrusionOk="0">
                  <a:moveTo>
                    <a:pt x="87" y="1"/>
                  </a:moveTo>
                  <a:cubicBezTo>
                    <a:pt x="44" y="1"/>
                    <a:pt x="0" y="87"/>
                    <a:pt x="0" y="130"/>
                  </a:cubicBezTo>
                  <a:cubicBezTo>
                    <a:pt x="0" y="227"/>
                    <a:pt x="44" y="314"/>
                    <a:pt x="87" y="314"/>
                  </a:cubicBezTo>
                  <a:lnTo>
                    <a:pt x="852" y="357"/>
                  </a:lnTo>
                  <a:cubicBezTo>
                    <a:pt x="938" y="357"/>
                    <a:pt x="992" y="314"/>
                    <a:pt x="992" y="227"/>
                  </a:cubicBezTo>
                  <a:cubicBezTo>
                    <a:pt x="992" y="130"/>
                    <a:pt x="938"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4427085" y="1748926"/>
              <a:ext cx="32559" cy="75489"/>
            </a:xfrm>
            <a:custGeom>
              <a:avLst/>
              <a:gdLst/>
              <a:ahLst/>
              <a:cxnLst/>
              <a:rect l="l" t="t" r="r" b="b"/>
              <a:pathLst>
                <a:path w="540" h="1252" extrusionOk="0">
                  <a:moveTo>
                    <a:pt x="393" y="0"/>
                  </a:moveTo>
                  <a:cubicBezTo>
                    <a:pt x="343" y="0"/>
                    <a:pt x="313" y="42"/>
                    <a:pt x="313" y="114"/>
                  </a:cubicBezTo>
                  <a:lnTo>
                    <a:pt x="44" y="1052"/>
                  </a:lnTo>
                  <a:cubicBezTo>
                    <a:pt x="1" y="1138"/>
                    <a:pt x="44" y="1192"/>
                    <a:pt x="98" y="1235"/>
                  </a:cubicBezTo>
                  <a:cubicBezTo>
                    <a:pt x="109" y="1246"/>
                    <a:pt x="123" y="1252"/>
                    <a:pt x="138" y="1252"/>
                  </a:cubicBezTo>
                  <a:cubicBezTo>
                    <a:pt x="180" y="1252"/>
                    <a:pt x="227" y="1210"/>
                    <a:pt x="227" y="1138"/>
                  </a:cubicBezTo>
                  <a:lnTo>
                    <a:pt x="497" y="200"/>
                  </a:lnTo>
                  <a:cubicBezTo>
                    <a:pt x="540" y="114"/>
                    <a:pt x="497" y="60"/>
                    <a:pt x="453" y="17"/>
                  </a:cubicBezTo>
                  <a:cubicBezTo>
                    <a:pt x="431" y="6"/>
                    <a:pt x="410" y="0"/>
                    <a:pt x="39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4367936" y="1718356"/>
              <a:ext cx="40398" cy="69942"/>
            </a:xfrm>
            <a:custGeom>
              <a:avLst/>
              <a:gdLst/>
              <a:ahLst/>
              <a:cxnLst/>
              <a:rect l="l" t="t" r="r" b="b"/>
              <a:pathLst>
                <a:path w="670" h="1160" extrusionOk="0">
                  <a:moveTo>
                    <a:pt x="151" y="0"/>
                  </a:moveTo>
                  <a:cubicBezTo>
                    <a:pt x="128" y="0"/>
                    <a:pt x="104" y="11"/>
                    <a:pt x="87" y="28"/>
                  </a:cubicBezTo>
                  <a:cubicBezTo>
                    <a:pt x="44" y="82"/>
                    <a:pt x="1" y="168"/>
                    <a:pt x="44" y="211"/>
                  </a:cubicBezTo>
                  <a:lnTo>
                    <a:pt x="443" y="1063"/>
                  </a:lnTo>
                  <a:cubicBezTo>
                    <a:pt x="443" y="1160"/>
                    <a:pt x="540" y="1160"/>
                    <a:pt x="583" y="1160"/>
                  </a:cubicBezTo>
                  <a:cubicBezTo>
                    <a:pt x="626" y="1106"/>
                    <a:pt x="669" y="1020"/>
                    <a:pt x="626" y="934"/>
                  </a:cubicBezTo>
                  <a:lnTo>
                    <a:pt x="216" y="82"/>
                  </a:lnTo>
                  <a:cubicBezTo>
                    <a:pt x="216" y="24"/>
                    <a:pt x="185" y="0"/>
                    <a:pt x="15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4429678" y="1407355"/>
              <a:ext cx="46246" cy="63069"/>
            </a:xfrm>
            <a:custGeom>
              <a:avLst/>
              <a:gdLst/>
              <a:ahLst/>
              <a:cxnLst/>
              <a:rect l="l" t="t" r="r" b="b"/>
              <a:pathLst>
                <a:path w="767" h="1046" extrusionOk="0">
                  <a:moveTo>
                    <a:pt x="658" y="0"/>
                  </a:moveTo>
                  <a:cubicBezTo>
                    <a:pt x="637" y="0"/>
                    <a:pt x="615" y="22"/>
                    <a:pt x="594" y="65"/>
                  </a:cubicBezTo>
                  <a:lnTo>
                    <a:pt x="55" y="787"/>
                  </a:lnTo>
                  <a:cubicBezTo>
                    <a:pt x="1" y="873"/>
                    <a:pt x="1" y="970"/>
                    <a:pt x="55" y="1014"/>
                  </a:cubicBezTo>
                  <a:cubicBezTo>
                    <a:pt x="76" y="1035"/>
                    <a:pt x="109" y="1046"/>
                    <a:pt x="141" y="1046"/>
                  </a:cubicBezTo>
                  <a:cubicBezTo>
                    <a:pt x="173" y="1046"/>
                    <a:pt x="206" y="1035"/>
                    <a:pt x="227" y="1014"/>
                  </a:cubicBezTo>
                  <a:lnTo>
                    <a:pt x="723" y="248"/>
                  </a:lnTo>
                  <a:cubicBezTo>
                    <a:pt x="766" y="205"/>
                    <a:pt x="766" y="119"/>
                    <a:pt x="723" y="65"/>
                  </a:cubicBezTo>
                  <a:cubicBezTo>
                    <a:pt x="702" y="22"/>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4503177" y="1628999"/>
              <a:ext cx="46186" cy="61019"/>
            </a:xfrm>
            <a:custGeom>
              <a:avLst/>
              <a:gdLst/>
              <a:ahLst/>
              <a:cxnLst/>
              <a:rect l="l" t="t" r="r" b="b"/>
              <a:pathLst>
                <a:path w="766" h="1012" extrusionOk="0">
                  <a:moveTo>
                    <a:pt x="648" y="1"/>
                  </a:moveTo>
                  <a:cubicBezTo>
                    <a:pt x="625" y="1"/>
                    <a:pt x="604" y="11"/>
                    <a:pt x="582" y="33"/>
                  </a:cubicBezTo>
                  <a:lnTo>
                    <a:pt x="43" y="798"/>
                  </a:lnTo>
                  <a:cubicBezTo>
                    <a:pt x="0" y="841"/>
                    <a:pt x="0" y="928"/>
                    <a:pt x="43" y="971"/>
                  </a:cubicBezTo>
                  <a:cubicBezTo>
                    <a:pt x="65" y="998"/>
                    <a:pt x="100" y="1011"/>
                    <a:pt x="135" y="1011"/>
                  </a:cubicBezTo>
                  <a:cubicBezTo>
                    <a:pt x="170" y="1011"/>
                    <a:pt x="205" y="998"/>
                    <a:pt x="227" y="971"/>
                  </a:cubicBezTo>
                  <a:lnTo>
                    <a:pt x="722" y="259"/>
                  </a:lnTo>
                  <a:cubicBezTo>
                    <a:pt x="766" y="162"/>
                    <a:pt x="766" y="76"/>
                    <a:pt x="722" y="33"/>
                  </a:cubicBezTo>
                  <a:cubicBezTo>
                    <a:pt x="695" y="11"/>
                    <a:pt x="671" y="1"/>
                    <a:pt x="64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4427085" y="1583718"/>
              <a:ext cx="38408" cy="70425"/>
            </a:xfrm>
            <a:custGeom>
              <a:avLst/>
              <a:gdLst/>
              <a:ahLst/>
              <a:cxnLst/>
              <a:rect l="l" t="t" r="r" b="b"/>
              <a:pathLst>
                <a:path w="637" h="1168" extrusionOk="0">
                  <a:moveTo>
                    <a:pt x="502" y="1"/>
                  </a:moveTo>
                  <a:cubicBezTo>
                    <a:pt x="471" y="1"/>
                    <a:pt x="441" y="31"/>
                    <a:pt x="410" y="62"/>
                  </a:cubicBezTo>
                  <a:lnTo>
                    <a:pt x="1" y="967"/>
                  </a:lnTo>
                  <a:cubicBezTo>
                    <a:pt x="1" y="1010"/>
                    <a:pt x="1" y="1097"/>
                    <a:pt x="44" y="1140"/>
                  </a:cubicBezTo>
                  <a:cubicBezTo>
                    <a:pt x="66" y="1158"/>
                    <a:pt x="94" y="1168"/>
                    <a:pt x="122" y="1168"/>
                  </a:cubicBezTo>
                  <a:cubicBezTo>
                    <a:pt x="162" y="1168"/>
                    <a:pt x="202" y="1147"/>
                    <a:pt x="227" y="1097"/>
                  </a:cubicBezTo>
                  <a:lnTo>
                    <a:pt x="583" y="245"/>
                  </a:lnTo>
                  <a:cubicBezTo>
                    <a:pt x="637" y="159"/>
                    <a:pt x="637" y="62"/>
                    <a:pt x="540" y="18"/>
                  </a:cubicBezTo>
                  <a:cubicBezTo>
                    <a:pt x="527" y="6"/>
                    <a:pt x="514" y="1"/>
                    <a:pt x="50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4386808" y="1541270"/>
              <a:ext cx="59210" cy="36780"/>
            </a:xfrm>
            <a:custGeom>
              <a:avLst/>
              <a:gdLst/>
              <a:ahLst/>
              <a:cxnLst/>
              <a:rect l="l" t="t" r="r" b="b"/>
              <a:pathLst>
                <a:path w="982" h="610" extrusionOk="0">
                  <a:moveTo>
                    <a:pt x="852" y="0"/>
                  </a:moveTo>
                  <a:lnTo>
                    <a:pt x="86" y="323"/>
                  </a:lnTo>
                  <a:cubicBezTo>
                    <a:pt x="43" y="367"/>
                    <a:pt x="0" y="453"/>
                    <a:pt x="43" y="496"/>
                  </a:cubicBezTo>
                  <a:cubicBezTo>
                    <a:pt x="43" y="568"/>
                    <a:pt x="67" y="610"/>
                    <a:pt x="114" y="610"/>
                  </a:cubicBezTo>
                  <a:cubicBezTo>
                    <a:pt x="130" y="610"/>
                    <a:pt x="150" y="604"/>
                    <a:pt x="173" y="593"/>
                  </a:cubicBezTo>
                  <a:lnTo>
                    <a:pt x="895" y="270"/>
                  </a:lnTo>
                  <a:cubicBezTo>
                    <a:pt x="938" y="270"/>
                    <a:pt x="981" y="183"/>
                    <a:pt x="981" y="97"/>
                  </a:cubicBezTo>
                  <a:cubicBezTo>
                    <a:pt x="938" y="54"/>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4340622" y="1480372"/>
              <a:ext cx="54024" cy="46849"/>
            </a:xfrm>
            <a:custGeom>
              <a:avLst/>
              <a:gdLst/>
              <a:ahLst/>
              <a:cxnLst/>
              <a:rect l="l" t="t" r="r" b="b"/>
              <a:pathLst>
                <a:path w="896" h="777" extrusionOk="0">
                  <a:moveTo>
                    <a:pt x="106" y="1"/>
                  </a:moveTo>
                  <a:cubicBezTo>
                    <a:pt x="66" y="1"/>
                    <a:pt x="26" y="22"/>
                    <a:pt x="1" y="72"/>
                  </a:cubicBezTo>
                  <a:cubicBezTo>
                    <a:pt x="1" y="115"/>
                    <a:pt x="1" y="201"/>
                    <a:pt x="44" y="255"/>
                  </a:cubicBezTo>
                  <a:lnTo>
                    <a:pt x="723" y="741"/>
                  </a:lnTo>
                  <a:cubicBezTo>
                    <a:pt x="742" y="764"/>
                    <a:pt x="768" y="777"/>
                    <a:pt x="795" y="777"/>
                  </a:cubicBezTo>
                  <a:cubicBezTo>
                    <a:pt x="832" y="777"/>
                    <a:pt x="871" y="753"/>
                    <a:pt x="896" y="697"/>
                  </a:cubicBezTo>
                  <a:cubicBezTo>
                    <a:pt x="896" y="654"/>
                    <a:pt x="896" y="568"/>
                    <a:pt x="852" y="525"/>
                  </a:cubicBezTo>
                  <a:lnTo>
                    <a:pt x="184" y="29"/>
                  </a:lnTo>
                  <a:cubicBezTo>
                    <a:pt x="162" y="11"/>
                    <a:pt x="13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4500524" y="1489899"/>
              <a:ext cx="59270" cy="22128"/>
            </a:xfrm>
            <a:custGeom>
              <a:avLst/>
              <a:gdLst/>
              <a:ahLst/>
              <a:cxnLst/>
              <a:rect l="l" t="t" r="r" b="b"/>
              <a:pathLst>
                <a:path w="983" h="367" extrusionOk="0">
                  <a:moveTo>
                    <a:pt x="130" y="0"/>
                  </a:moveTo>
                  <a:cubicBezTo>
                    <a:pt x="44" y="0"/>
                    <a:pt x="1" y="43"/>
                    <a:pt x="1" y="140"/>
                  </a:cubicBezTo>
                  <a:cubicBezTo>
                    <a:pt x="1" y="227"/>
                    <a:pt x="44" y="270"/>
                    <a:pt x="87" y="270"/>
                  </a:cubicBezTo>
                  <a:lnTo>
                    <a:pt x="896" y="367"/>
                  </a:lnTo>
                  <a:cubicBezTo>
                    <a:pt x="939" y="367"/>
                    <a:pt x="982" y="270"/>
                    <a:pt x="982" y="227"/>
                  </a:cubicBezTo>
                  <a:cubicBezTo>
                    <a:pt x="982" y="140"/>
                    <a:pt x="939" y="43"/>
                    <a:pt x="896" y="43"/>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4456991" y="1080979"/>
              <a:ext cx="59873" cy="21525"/>
            </a:xfrm>
            <a:custGeom>
              <a:avLst/>
              <a:gdLst/>
              <a:ahLst/>
              <a:cxnLst/>
              <a:rect l="l" t="t" r="r" b="b"/>
              <a:pathLst>
                <a:path w="993" h="357" extrusionOk="0">
                  <a:moveTo>
                    <a:pt x="87" y="1"/>
                  </a:moveTo>
                  <a:cubicBezTo>
                    <a:pt x="44" y="1"/>
                    <a:pt x="1" y="87"/>
                    <a:pt x="1" y="141"/>
                  </a:cubicBezTo>
                  <a:cubicBezTo>
                    <a:pt x="1" y="227"/>
                    <a:pt x="44" y="314"/>
                    <a:pt x="87" y="314"/>
                  </a:cubicBezTo>
                  <a:lnTo>
                    <a:pt x="895" y="357"/>
                  </a:lnTo>
                  <a:cubicBezTo>
                    <a:pt x="949" y="357"/>
                    <a:pt x="993" y="314"/>
                    <a:pt x="993" y="227"/>
                  </a:cubicBezTo>
                  <a:cubicBezTo>
                    <a:pt x="993" y="141"/>
                    <a:pt x="949" y="87"/>
                    <a:pt x="895" y="87"/>
                  </a:cubicBezTo>
                  <a:lnTo>
                    <a:pt x="8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4508363" y="1546094"/>
              <a:ext cx="29967" cy="73861"/>
            </a:xfrm>
            <a:custGeom>
              <a:avLst/>
              <a:gdLst/>
              <a:ahLst/>
              <a:cxnLst/>
              <a:rect l="l" t="t" r="r" b="b"/>
              <a:pathLst>
                <a:path w="497" h="1225" extrusionOk="0">
                  <a:moveTo>
                    <a:pt x="367" y="0"/>
                  </a:moveTo>
                  <a:cubicBezTo>
                    <a:pt x="322" y="0"/>
                    <a:pt x="270" y="40"/>
                    <a:pt x="270" y="103"/>
                  </a:cubicBezTo>
                  <a:lnTo>
                    <a:pt x="0" y="1052"/>
                  </a:lnTo>
                  <a:cubicBezTo>
                    <a:pt x="0" y="1095"/>
                    <a:pt x="0" y="1181"/>
                    <a:pt x="97" y="1225"/>
                  </a:cubicBezTo>
                  <a:cubicBezTo>
                    <a:pt x="141" y="1225"/>
                    <a:pt x="184" y="1181"/>
                    <a:pt x="227" y="1138"/>
                  </a:cubicBezTo>
                  <a:lnTo>
                    <a:pt x="496" y="190"/>
                  </a:lnTo>
                  <a:cubicBezTo>
                    <a:pt x="496" y="103"/>
                    <a:pt x="453" y="17"/>
                    <a:pt x="410" y="17"/>
                  </a:cubicBezTo>
                  <a:cubicBezTo>
                    <a:pt x="398" y="6"/>
                    <a:pt x="383" y="0"/>
                    <a:pt x="36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4456991" y="1494361"/>
              <a:ext cx="37745" cy="70726"/>
            </a:xfrm>
            <a:custGeom>
              <a:avLst/>
              <a:gdLst/>
              <a:ahLst/>
              <a:cxnLst/>
              <a:rect l="l" t="t" r="r" b="b"/>
              <a:pathLst>
                <a:path w="626" h="1173" extrusionOk="0">
                  <a:moveTo>
                    <a:pt x="118" y="1"/>
                  </a:moveTo>
                  <a:cubicBezTo>
                    <a:pt x="97" y="1"/>
                    <a:pt x="73" y="7"/>
                    <a:pt x="44" y="23"/>
                  </a:cubicBezTo>
                  <a:cubicBezTo>
                    <a:pt x="1" y="66"/>
                    <a:pt x="1" y="153"/>
                    <a:pt x="44" y="239"/>
                  </a:cubicBezTo>
                  <a:lnTo>
                    <a:pt x="410" y="1101"/>
                  </a:lnTo>
                  <a:cubicBezTo>
                    <a:pt x="436" y="1152"/>
                    <a:pt x="461" y="1173"/>
                    <a:pt x="495" y="1173"/>
                  </a:cubicBezTo>
                  <a:cubicBezTo>
                    <a:pt x="519" y="1173"/>
                    <a:pt x="547" y="1162"/>
                    <a:pt x="583" y="1145"/>
                  </a:cubicBezTo>
                  <a:cubicBezTo>
                    <a:pt x="626" y="1101"/>
                    <a:pt x="626" y="1004"/>
                    <a:pt x="583" y="961"/>
                  </a:cubicBezTo>
                  <a:lnTo>
                    <a:pt x="227" y="66"/>
                  </a:lnTo>
                  <a:cubicBezTo>
                    <a:pt x="197" y="36"/>
                    <a:pt x="16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4148221" y="1390412"/>
              <a:ext cx="48839" cy="58607"/>
            </a:xfrm>
            <a:custGeom>
              <a:avLst/>
              <a:gdLst/>
              <a:ahLst/>
              <a:cxnLst/>
              <a:rect l="l" t="t" r="r" b="b"/>
              <a:pathLst>
                <a:path w="810" h="972" extrusionOk="0">
                  <a:moveTo>
                    <a:pt x="97" y="1"/>
                  </a:moveTo>
                  <a:cubicBezTo>
                    <a:pt x="68" y="1"/>
                    <a:pt x="44" y="12"/>
                    <a:pt x="44" y="33"/>
                  </a:cubicBezTo>
                  <a:cubicBezTo>
                    <a:pt x="0" y="76"/>
                    <a:pt x="0" y="173"/>
                    <a:pt x="44" y="260"/>
                  </a:cubicBezTo>
                  <a:lnTo>
                    <a:pt x="583" y="939"/>
                  </a:lnTo>
                  <a:cubicBezTo>
                    <a:pt x="604" y="960"/>
                    <a:pt x="639" y="971"/>
                    <a:pt x="674" y="971"/>
                  </a:cubicBezTo>
                  <a:cubicBezTo>
                    <a:pt x="709" y="971"/>
                    <a:pt x="744" y="960"/>
                    <a:pt x="766" y="939"/>
                  </a:cubicBezTo>
                  <a:cubicBezTo>
                    <a:pt x="809" y="842"/>
                    <a:pt x="809" y="755"/>
                    <a:pt x="766" y="712"/>
                  </a:cubicBezTo>
                  <a:lnTo>
                    <a:pt x="184" y="33"/>
                  </a:lnTo>
                  <a:cubicBezTo>
                    <a:pt x="162" y="12"/>
                    <a:pt x="127" y="1"/>
                    <a:pt x="9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4335437" y="1546395"/>
              <a:ext cx="16340" cy="76153"/>
            </a:xfrm>
            <a:custGeom>
              <a:avLst/>
              <a:gdLst/>
              <a:ahLst/>
              <a:cxnLst/>
              <a:rect l="l" t="t" r="r" b="b"/>
              <a:pathLst>
                <a:path w="271" h="1263" extrusionOk="0">
                  <a:moveTo>
                    <a:pt x="106" y="1"/>
                  </a:moveTo>
                  <a:cubicBezTo>
                    <a:pt x="72" y="1"/>
                    <a:pt x="44" y="71"/>
                    <a:pt x="44" y="141"/>
                  </a:cubicBezTo>
                  <a:lnTo>
                    <a:pt x="1" y="1133"/>
                  </a:lnTo>
                  <a:cubicBezTo>
                    <a:pt x="1" y="1220"/>
                    <a:pt x="44" y="1263"/>
                    <a:pt x="87" y="1263"/>
                  </a:cubicBezTo>
                  <a:cubicBezTo>
                    <a:pt x="173" y="1263"/>
                    <a:pt x="216" y="1220"/>
                    <a:pt x="216" y="1133"/>
                  </a:cubicBezTo>
                  <a:lnTo>
                    <a:pt x="270" y="141"/>
                  </a:lnTo>
                  <a:cubicBezTo>
                    <a:pt x="270" y="55"/>
                    <a:pt x="216" y="12"/>
                    <a:pt x="130" y="12"/>
                  </a:cubicBezTo>
                  <a:cubicBezTo>
                    <a:pt x="122" y="4"/>
                    <a:pt x="114" y="1"/>
                    <a:pt x="1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4178128" y="1505033"/>
              <a:ext cx="54024" cy="48417"/>
            </a:xfrm>
            <a:custGeom>
              <a:avLst/>
              <a:gdLst/>
              <a:ahLst/>
              <a:cxnLst/>
              <a:rect l="l" t="t" r="r" b="b"/>
              <a:pathLst>
                <a:path w="896" h="803" extrusionOk="0">
                  <a:moveTo>
                    <a:pt x="131" y="1"/>
                  </a:moveTo>
                  <a:cubicBezTo>
                    <a:pt x="87" y="1"/>
                    <a:pt x="44" y="31"/>
                    <a:pt x="44" y="62"/>
                  </a:cubicBezTo>
                  <a:cubicBezTo>
                    <a:pt x="0" y="159"/>
                    <a:pt x="0" y="245"/>
                    <a:pt x="44" y="245"/>
                  </a:cubicBezTo>
                  <a:lnTo>
                    <a:pt x="723" y="784"/>
                  </a:lnTo>
                  <a:cubicBezTo>
                    <a:pt x="748" y="797"/>
                    <a:pt x="770" y="802"/>
                    <a:pt x="789" y="802"/>
                  </a:cubicBezTo>
                  <a:cubicBezTo>
                    <a:pt x="834" y="802"/>
                    <a:pt x="865" y="772"/>
                    <a:pt x="895" y="741"/>
                  </a:cubicBezTo>
                  <a:cubicBezTo>
                    <a:pt x="895" y="655"/>
                    <a:pt x="895" y="558"/>
                    <a:pt x="852" y="515"/>
                  </a:cubicBezTo>
                  <a:lnTo>
                    <a:pt x="184" y="19"/>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4237940" y="1453782"/>
              <a:ext cx="29303" cy="75550"/>
            </a:xfrm>
            <a:custGeom>
              <a:avLst/>
              <a:gdLst/>
              <a:ahLst/>
              <a:cxnLst/>
              <a:rect l="l" t="t" r="r" b="b"/>
              <a:pathLst>
                <a:path w="486" h="1253" extrusionOk="0">
                  <a:moveTo>
                    <a:pt x="121" y="0"/>
                  </a:moveTo>
                  <a:cubicBezTo>
                    <a:pt x="110" y="0"/>
                    <a:pt x="98" y="6"/>
                    <a:pt x="87" y="17"/>
                  </a:cubicBezTo>
                  <a:cubicBezTo>
                    <a:pt x="0" y="60"/>
                    <a:pt x="0" y="103"/>
                    <a:pt x="0" y="200"/>
                  </a:cubicBezTo>
                  <a:lnTo>
                    <a:pt x="216" y="1138"/>
                  </a:lnTo>
                  <a:cubicBezTo>
                    <a:pt x="256" y="1210"/>
                    <a:pt x="290" y="1252"/>
                    <a:pt x="339" y="1252"/>
                  </a:cubicBezTo>
                  <a:cubicBezTo>
                    <a:pt x="357" y="1252"/>
                    <a:pt x="377" y="1247"/>
                    <a:pt x="399" y="1235"/>
                  </a:cubicBezTo>
                  <a:cubicBezTo>
                    <a:pt x="442" y="1235"/>
                    <a:pt x="485" y="1138"/>
                    <a:pt x="442" y="1052"/>
                  </a:cubicBezTo>
                  <a:lnTo>
                    <a:pt x="216" y="103"/>
                  </a:lnTo>
                  <a:cubicBezTo>
                    <a:pt x="184" y="40"/>
                    <a:pt x="153" y="0"/>
                    <a:pt x="12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4283403" y="1370937"/>
              <a:ext cx="24781" cy="76092"/>
            </a:xfrm>
            <a:custGeom>
              <a:avLst/>
              <a:gdLst/>
              <a:ahLst/>
              <a:cxnLst/>
              <a:rect l="l" t="t" r="r" b="b"/>
              <a:pathLst>
                <a:path w="411" h="1262" extrusionOk="0">
                  <a:moveTo>
                    <a:pt x="98" y="0"/>
                  </a:moveTo>
                  <a:cubicBezTo>
                    <a:pt x="1" y="0"/>
                    <a:pt x="1" y="87"/>
                    <a:pt x="1" y="184"/>
                  </a:cubicBezTo>
                  <a:lnTo>
                    <a:pt x="184" y="1165"/>
                  </a:lnTo>
                  <a:cubicBezTo>
                    <a:pt x="184" y="1208"/>
                    <a:pt x="227" y="1262"/>
                    <a:pt x="271" y="1262"/>
                  </a:cubicBezTo>
                  <a:cubicBezTo>
                    <a:pt x="368" y="1262"/>
                    <a:pt x="411" y="1165"/>
                    <a:pt x="368" y="1078"/>
                  </a:cubicBezTo>
                  <a:lnTo>
                    <a:pt x="227" y="87"/>
                  </a:lnTo>
                  <a:cubicBezTo>
                    <a:pt x="184" y="43"/>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9"/>
            <p:cNvSpPr/>
            <p:nvPr/>
          </p:nvSpPr>
          <p:spPr>
            <a:xfrm>
              <a:off x="4289311" y="1600359"/>
              <a:ext cx="16280" cy="76816"/>
            </a:xfrm>
            <a:custGeom>
              <a:avLst/>
              <a:gdLst/>
              <a:ahLst/>
              <a:cxnLst/>
              <a:rect l="l" t="t" r="r" b="b"/>
              <a:pathLst>
                <a:path w="270" h="1274" extrusionOk="0">
                  <a:moveTo>
                    <a:pt x="130" y="1"/>
                  </a:moveTo>
                  <a:cubicBezTo>
                    <a:pt x="72" y="1"/>
                    <a:pt x="43" y="73"/>
                    <a:pt x="43" y="152"/>
                  </a:cubicBezTo>
                  <a:lnTo>
                    <a:pt x="0" y="1133"/>
                  </a:lnTo>
                  <a:cubicBezTo>
                    <a:pt x="0" y="1230"/>
                    <a:pt x="43" y="1273"/>
                    <a:pt x="129" y="1273"/>
                  </a:cubicBezTo>
                  <a:cubicBezTo>
                    <a:pt x="173" y="1273"/>
                    <a:pt x="226" y="1230"/>
                    <a:pt x="226" y="1133"/>
                  </a:cubicBezTo>
                  <a:lnTo>
                    <a:pt x="270" y="152"/>
                  </a:lnTo>
                  <a:cubicBezTo>
                    <a:pt x="270" y="55"/>
                    <a:pt x="226" y="12"/>
                    <a:pt x="173" y="12"/>
                  </a:cubicBezTo>
                  <a:cubicBezTo>
                    <a:pt x="157" y="4"/>
                    <a:pt x="14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4205441" y="1609524"/>
              <a:ext cx="59210" cy="37745"/>
            </a:xfrm>
            <a:custGeom>
              <a:avLst/>
              <a:gdLst/>
              <a:ahLst/>
              <a:cxnLst/>
              <a:rect l="l" t="t" r="r" b="b"/>
              <a:pathLst>
                <a:path w="982" h="626" extrusionOk="0">
                  <a:moveTo>
                    <a:pt x="130" y="0"/>
                  </a:moveTo>
                  <a:cubicBezTo>
                    <a:pt x="86" y="0"/>
                    <a:pt x="43" y="43"/>
                    <a:pt x="0" y="86"/>
                  </a:cubicBezTo>
                  <a:cubicBezTo>
                    <a:pt x="0" y="173"/>
                    <a:pt x="0" y="270"/>
                    <a:pt x="86" y="270"/>
                  </a:cubicBezTo>
                  <a:lnTo>
                    <a:pt x="809" y="625"/>
                  </a:lnTo>
                  <a:cubicBezTo>
                    <a:pt x="852" y="625"/>
                    <a:pt x="938" y="625"/>
                    <a:pt x="938" y="539"/>
                  </a:cubicBezTo>
                  <a:cubicBezTo>
                    <a:pt x="981" y="442"/>
                    <a:pt x="938" y="399"/>
                    <a:pt x="895" y="356"/>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9"/>
            <p:cNvSpPr/>
            <p:nvPr/>
          </p:nvSpPr>
          <p:spPr>
            <a:xfrm>
              <a:off x="4245718" y="1544466"/>
              <a:ext cx="57280" cy="46970"/>
            </a:xfrm>
            <a:custGeom>
              <a:avLst/>
              <a:gdLst/>
              <a:ahLst/>
              <a:cxnLst/>
              <a:rect l="l" t="t" r="r" b="b"/>
              <a:pathLst>
                <a:path w="950" h="779" extrusionOk="0">
                  <a:moveTo>
                    <a:pt x="766" y="1"/>
                  </a:moveTo>
                  <a:lnTo>
                    <a:pt x="87" y="540"/>
                  </a:lnTo>
                  <a:cubicBezTo>
                    <a:pt x="44" y="583"/>
                    <a:pt x="1" y="626"/>
                    <a:pt x="44" y="713"/>
                  </a:cubicBezTo>
                  <a:cubicBezTo>
                    <a:pt x="74" y="743"/>
                    <a:pt x="110" y="778"/>
                    <a:pt x="143" y="778"/>
                  </a:cubicBezTo>
                  <a:cubicBezTo>
                    <a:pt x="157" y="778"/>
                    <a:pt x="171" y="772"/>
                    <a:pt x="184" y="756"/>
                  </a:cubicBezTo>
                  <a:lnTo>
                    <a:pt x="852" y="270"/>
                  </a:lnTo>
                  <a:cubicBezTo>
                    <a:pt x="949" y="217"/>
                    <a:pt x="949" y="130"/>
                    <a:pt x="896" y="87"/>
                  </a:cubicBezTo>
                  <a:cubicBezTo>
                    <a:pt x="896"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4221661" y="1152669"/>
              <a:ext cx="45583" cy="62707"/>
            </a:xfrm>
            <a:custGeom>
              <a:avLst/>
              <a:gdLst/>
              <a:ahLst/>
              <a:cxnLst/>
              <a:rect l="l" t="t" r="r" b="b"/>
              <a:pathLst>
                <a:path w="756" h="1040" extrusionOk="0">
                  <a:moveTo>
                    <a:pt x="648" y="0"/>
                  </a:moveTo>
                  <a:cubicBezTo>
                    <a:pt x="626" y="0"/>
                    <a:pt x="605" y="25"/>
                    <a:pt x="583" y="73"/>
                  </a:cubicBezTo>
                  <a:lnTo>
                    <a:pt x="44" y="785"/>
                  </a:lnTo>
                  <a:cubicBezTo>
                    <a:pt x="1" y="839"/>
                    <a:pt x="1" y="925"/>
                    <a:pt x="44" y="1011"/>
                  </a:cubicBezTo>
                  <a:cubicBezTo>
                    <a:pt x="62" y="1029"/>
                    <a:pt x="87" y="1040"/>
                    <a:pt x="110" y="1040"/>
                  </a:cubicBezTo>
                  <a:cubicBezTo>
                    <a:pt x="144" y="1040"/>
                    <a:pt x="173" y="1019"/>
                    <a:pt x="173" y="968"/>
                  </a:cubicBezTo>
                  <a:lnTo>
                    <a:pt x="712" y="246"/>
                  </a:lnTo>
                  <a:cubicBezTo>
                    <a:pt x="755" y="203"/>
                    <a:pt x="755" y="116"/>
                    <a:pt x="712" y="73"/>
                  </a:cubicBezTo>
                  <a:cubicBezTo>
                    <a:pt x="691" y="25"/>
                    <a:pt x="669" y="0"/>
                    <a:pt x="64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9"/>
            <p:cNvSpPr/>
            <p:nvPr/>
          </p:nvSpPr>
          <p:spPr>
            <a:xfrm>
              <a:off x="4215812" y="1326319"/>
              <a:ext cx="38408" cy="70063"/>
            </a:xfrm>
            <a:custGeom>
              <a:avLst/>
              <a:gdLst/>
              <a:ahLst/>
              <a:cxnLst/>
              <a:rect l="l" t="t" r="r" b="b"/>
              <a:pathLst>
                <a:path w="637" h="1162" extrusionOk="0">
                  <a:moveTo>
                    <a:pt x="502" y="0"/>
                  </a:moveTo>
                  <a:cubicBezTo>
                    <a:pt x="471" y="0"/>
                    <a:pt x="441" y="31"/>
                    <a:pt x="410" y="61"/>
                  </a:cubicBezTo>
                  <a:lnTo>
                    <a:pt x="1" y="924"/>
                  </a:lnTo>
                  <a:cubicBezTo>
                    <a:pt x="1" y="1010"/>
                    <a:pt x="1" y="1096"/>
                    <a:pt x="44" y="1139"/>
                  </a:cubicBezTo>
                  <a:cubicBezTo>
                    <a:pt x="60" y="1155"/>
                    <a:pt x="79" y="1162"/>
                    <a:pt x="98" y="1162"/>
                  </a:cubicBezTo>
                  <a:cubicBezTo>
                    <a:pt x="142" y="1162"/>
                    <a:pt x="184" y="1126"/>
                    <a:pt x="184" y="1096"/>
                  </a:cubicBezTo>
                  <a:lnTo>
                    <a:pt x="583" y="201"/>
                  </a:lnTo>
                  <a:cubicBezTo>
                    <a:pt x="637" y="158"/>
                    <a:pt x="583" y="61"/>
                    <a:pt x="540" y="18"/>
                  </a:cubicBezTo>
                  <a:cubicBezTo>
                    <a:pt x="527" y="5"/>
                    <a:pt x="515" y="0"/>
                    <a:pt x="50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4164441" y="1307507"/>
              <a:ext cx="59873" cy="36177"/>
            </a:xfrm>
            <a:custGeom>
              <a:avLst/>
              <a:gdLst/>
              <a:ahLst/>
              <a:cxnLst/>
              <a:rect l="l" t="t" r="r" b="b"/>
              <a:pathLst>
                <a:path w="993" h="600" extrusionOk="0">
                  <a:moveTo>
                    <a:pt x="896" y="0"/>
                  </a:moveTo>
                  <a:cubicBezTo>
                    <a:pt x="880" y="0"/>
                    <a:pt x="864" y="6"/>
                    <a:pt x="853" y="17"/>
                  </a:cubicBezTo>
                  <a:lnTo>
                    <a:pt x="87" y="330"/>
                  </a:lnTo>
                  <a:cubicBezTo>
                    <a:pt x="44" y="330"/>
                    <a:pt x="1" y="427"/>
                    <a:pt x="44" y="513"/>
                  </a:cubicBezTo>
                  <a:cubicBezTo>
                    <a:pt x="44" y="600"/>
                    <a:pt x="141" y="600"/>
                    <a:pt x="184" y="600"/>
                  </a:cubicBezTo>
                  <a:lnTo>
                    <a:pt x="896" y="287"/>
                  </a:lnTo>
                  <a:cubicBezTo>
                    <a:pt x="993" y="244"/>
                    <a:pt x="993" y="201"/>
                    <a:pt x="993" y="104"/>
                  </a:cubicBezTo>
                  <a:cubicBezTo>
                    <a:pt x="993" y="40"/>
                    <a:pt x="941"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4779448" y="1220983"/>
              <a:ext cx="54024" cy="51613"/>
            </a:xfrm>
            <a:custGeom>
              <a:avLst/>
              <a:gdLst/>
              <a:ahLst/>
              <a:cxnLst/>
              <a:rect l="l" t="t" r="r" b="b"/>
              <a:pathLst>
                <a:path w="896" h="856" extrusionOk="0">
                  <a:moveTo>
                    <a:pt x="131" y="1"/>
                  </a:moveTo>
                  <a:cubicBezTo>
                    <a:pt x="86" y="1"/>
                    <a:pt x="43" y="31"/>
                    <a:pt x="43" y="62"/>
                  </a:cubicBezTo>
                  <a:cubicBezTo>
                    <a:pt x="0" y="148"/>
                    <a:pt x="0" y="245"/>
                    <a:pt x="43" y="288"/>
                  </a:cubicBezTo>
                  <a:lnTo>
                    <a:pt x="723" y="827"/>
                  </a:lnTo>
                  <a:cubicBezTo>
                    <a:pt x="740" y="845"/>
                    <a:pt x="758" y="855"/>
                    <a:pt x="776" y="855"/>
                  </a:cubicBezTo>
                  <a:cubicBezTo>
                    <a:pt x="801" y="855"/>
                    <a:pt x="827" y="834"/>
                    <a:pt x="852" y="784"/>
                  </a:cubicBezTo>
                  <a:cubicBezTo>
                    <a:pt x="895" y="730"/>
                    <a:pt x="895" y="644"/>
                    <a:pt x="809" y="601"/>
                  </a:cubicBezTo>
                  <a:lnTo>
                    <a:pt x="183" y="18"/>
                  </a:lnTo>
                  <a:cubicBezTo>
                    <a:pt x="168" y="6"/>
                    <a:pt x="149"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4847039" y="1167442"/>
              <a:ext cx="27374" cy="77178"/>
            </a:xfrm>
            <a:custGeom>
              <a:avLst/>
              <a:gdLst/>
              <a:ahLst/>
              <a:cxnLst/>
              <a:rect l="l" t="t" r="r" b="b"/>
              <a:pathLst>
                <a:path w="454" h="1280" extrusionOk="0">
                  <a:moveTo>
                    <a:pt x="87" y="1"/>
                  </a:moveTo>
                  <a:cubicBezTo>
                    <a:pt x="44" y="55"/>
                    <a:pt x="0" y="98"/>
                    <a:pt x="0" y="184"/>
                  </a:cubicBezTo>
                  <a:lnTo>
                    <a:pt x="227" y="1176"/>
                  </a:lnTo>
                  <a:cubicBezTo>
                    <a:pt x="227" y="1239"/>
                    <a:pt x="250" y="1279"/>
                    <a:pt x="296" y="1279"/>
                  </a:cubicBezTo>
                  <a:cubicBezTo>
                    <a:pt x="313" y="1279"/>
                    <a:pt x="333" y="1274"/>
                    <a:pt x="356" y="1262"/>
                  </a:cubicBezTo>
                  <a:cubicBezTo>
                    <a:pt x="410" y="1262"/>
                    <a:pt x="453" y="1176"/>
                    <a:pt x="410" y="1079"/>
                  </a:cubicBezTo>
                  <a:lnTo>
                    <a:pt x="227" y="141"/>
                  </a:lnTo>
                  <a:cubicBezTo>
                    <a:pt x="227" y="55"/>
                    <a:pt x="184"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4817133" y="1090083"/>
              <a:ext cx="41001" cy="66083"/>
            </a:xfrm>
            <a:custGeom>
              <a:avLst/>
              <a:gdLst/>
              <a:ahLst/>
              <a:cxnLst/>
              <a:rect l="l" t="t" r="r" b="b"/>
              <a:pathLst>
                <a:path w="680" h="1096" extrusionOk="0">
                  <a:moveTo>
                    <a:pt x="541" y="1"/>
                  </a:moveTo>
                  <a:cubicBezTo>
                    <a:pt x="507" y="1"/>
                    <a:pt x="475" y="12"/>
                    <a:pt x="453" y="33"/>
                  </a:cubicBezTo>
                  <a:lnTo>
                    <a:pt x="1" y="885"/>
                  </a:lnTo>
                  <a:cubicBezTo>
                    <a:pt x="1" y="928"/>
                    <a:pt x="1" y="1014"/>
                    <a:pt x="44" y="1068"/>
                  </a:cubicBezTo>
                  <a:cubicBezTo>
                    <a:pt x="65" y="1085"/>
                    <a:pt x="92" y="1096"/>
                    <a:pt x="116" y="1096"/>
                  </a:cubicBezTo>
                  <a:cubicBezTo>
                    <a:pt x="153" y="1096"/>
                    <a:pt x="184" y="1072"/>
                    <a:pt x="184" y="1014"/>
                  </a:cubicBezTo>
                  <a:lnTo>
                    <a:pt x="637" y="206"/>
                  </a:lnTo>
                  <a:cubicBezTo>
                    <a:pt x="680" y="119"/>
                    <a:pt x="680" y="76"/>
                    <a:pt x="637" y="33"/>
                  </a:cubicBezTo>
                  <a:cubicBezTo>
                    <a:pt x="610" y="12"/>
                    <a:pt x="575" y="1"/>
                    <a:pt x="5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4925724" y="1311124"/>
              <a:ext cx="21465" cy="76092"/>
            </a:xfrm>
            <a:custGeom>
              <a:avLst/>
              <a:gdLst/>
              <a:ahLst/>
              <a:cxnLst/>
              <a:rect l="l" t="t" r="r" b="b"/>
              <a:pathLst>
                <a:path w="356" h="1262" extrusionOk="0">
                  <a:moveTo>
                    <a:pt x="270" y="0"/>
                  </a:moveTo>
                  <a:cubicBezTo>
                    <a:pt x="183" y="0"/>
                    <a:pt x="129" y="44"/>
                    <a:pt x="129" y="97"/>
                  </a:cubicBezTo>
                  <a:lnTo>
                    <a:pt x="0" y="1122"/>
                  </a:lnTo>
                  <a:cubicBezTo>
                    <a:pt x="0" y="1176"/>
                    <a:pt x="43" y="1262"/>
                    <a:pt x="129" y="1262"/>
                  </a:cubicBezTo>
                  <a:cubicBezTo>
                    <a:pt x="183" y="1262"/>
                    <a:pt x="226" y="1219"/>
                    <a:pt x="226" y="1176"/>
                  </a:cubicBezTo>
                  <a:lnTo>
                    <a:pt x="356" y="141"/>
                  </a:lnTo>
                  <a:cubicBezTo>
                    <a:pt x="356" y="97"/>
                    <a:pt x="313"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4844446" y="1311124"/>
              <a:ext cx="56617" cy="42086"/>
            </a:xfrm>
            <a:custGeom>
              <a:avLst/>
              <a:gdLst/>
              <a:ahLst/>
              <a:cxnLst/>
              <a:rect l="l" t="t" r="r" b="b"/>
              <a:pathLst>
                <a:path w="939" h="698" extrusionOk="0">
                  <a:moveTo>
                    <a:pt x="184" y="0"/>
                  </a:moveTo>
                  <a:cubicBezTo>
                    <a:pt x="130" y="0"/>
                    <a:pt x="43" y="0"/>
                    <a:pt x="43" y="97"/>
                  </a:cubicBezTo>
                  <a:cubicBezTo>
                    <a:pt x="0" y="184"/>
                    <a:pt x="43" y="227"/>
                    <a:pt x="87" y="270"/>
                  </a:cubicBezTo>
                  <a:lnTo>
                    <a:pt x="809" y="680"/>
                  </a:lnTo>
                  <a:cubicBezTo>
                    <a:pt x="822" y="692"/>
                    <a:pt x="834" y="698"/>
                    <a:pt x="847" y="698"/>
                  </a:cubicBezTo>
                  <a:cubicBezTo>
                    <a:pt x="877" y="698"/>
                    <a:pt x="908" y="667"/>
                    <a:pt x="938" y="637"/>
                  </a:cubicBezTo>
                  <a:cubicBezTo>
                    <a:pt x="938" y="540"/>
                    <a:pt x="938" y="453"/>
                    <a:pt x="895" y="453"/>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4895818" y="1228882"/>
              <a:ext cx="57220" cy="44618"/>
            </a:xfrm>
            <a:custGeom>
              <a:avLst/>
              <a:gdLst/>
              <a:ahLst/>
              <a:cxnLst/>
              <a:rect l="l" t="t" r="r" b="b"/>
              <a:pathLst>
                <a:path w="949" h="740" extrusionOk="0">
                  <a:moveTo>
                    <a:pt x="826" y="0"/>
                  </a:moveTo>
                  <a:cubicBezTo>
                    <a:pt x="808" y="0"/>
                    <a:pt x="788" y="5"/>
                    <a:pt x="766" y="17"/>
                  </a:cubicBezTo>
                  <a:lnTo>
                    <a:pt x="86" y="470"/>
                  </a:lnTo>
                  <a:cubicBezTo>
                    <a:pt x="0" y="513"/>
                    <a:pt x="0" y="556"/>
                    <a:pt x="43" y="653"/>
                  </a:cubicBezTo>
                  <a:cubicBezTo>
                    <a:pt x="43" y="739"/>
                    <a:pt x="140" y="739"/>
                    <a:pt x="183" y="739"/>
                  </a:cubicBezTo>
                  <a:lnTo>
                    <a:pt x="852" y="286"/>
                  </a:lnTo>
                  <a:cubicBezTo>
                    <a:pt x="949" y="243"/>
                    <a:pt x="949" y="157"/>
                    <a:pt x="949" y="114"/>
                  </a:cubicBezTo>
                  <a:cubicBezTo>
                    <a:pt x="909" y="42"/>
                    <a:pt x="875" y="0"/>
                    <a:pt x="82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4941943" y="1109860"/>
              <a:ext cx="27374" cy="77178"/>
            </a:xfrm>
            <a:custGeom>
              <a:avLst/>
              <a:gdLst/>
              <a:ahLst/>
              <a:cxnLst/>
              <a:rect l="l" t="t" r="r" b="b"/>
              <a:pathLst>
                <a:path w="454" h="1280" extrusionOk="0">
                  <a:moveTo>
                    <a:pt x="153" y="1"/>
                  </a:moveTo>
                  <a:cubicBezTo>
                    <a:pt x="135" y="1"/>
                    <a:pt x="113" y="6"/>
                    <a:pt x="87" y="18"/>
                  </a:cubicBezTo>
                  <a:cubicBezTo>
                    <a:pt x="44" y="18"/>
                    <a:pt x="1" y="104"/>
                    <a:pt x="1" y="147"/>
                  </a:cubicBezTo>
                  <a:lnTo>
                    <a:pt x="227" y="1139"/>
                  </a:lnTo>
                  <a:cubicBezTo>
                    <a:pt x="227" y="1225"/>
                    <a:pt x="270" y="1279"/>
                    <a:pt x="356" y="1279"/>
                  </a:cubicBezTo>
                  <a:cubicBezTo>
                    <a:pt x="399" y="1225"/>
                    <a:pt x="453" y="1139"/>
                    <a:pt x="399" y="1096"/>
                  </a:cubicBezTo>
                  <a:lnTo>
                    <a:pt x="227" y="104"/>
                  </a:lnTo>
                  <a:cubicBezTo>
                    <a:pt x="227" y="41"/>
                    <a:pt x="204" y="1"/>
                    <a:pt x="15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4172942" y="1231414"/>
              <a:ext cx="56617" cy="48357"/>
            </a:xfrm>
            <a:custGeom>
              <a:avLst/>
              <a:gdLst/>
              <a:ahLst/>
              <a:cxnLst/>
              <a:rect l="l" t="t" r="r" b="b"/>
              <a:pathLst>
                <a:path w="939" h="802" extrusionOk="0">
                  <a:moveTo>
                    <a:pt x="128" y="0"/>
                  </a:moveTo>
                  <a:cubicBezTo>
                    <a:pt x="87" y="0"/>
                    <a:pt x="43" y="33"/>
                    <a:pt x="43" y="72"/>
                  </a:cubicBezTo>
                  <a:cubicBezTo>
                    <a:pt x="0" y="158"/>
                    <a:pt x="0" y="244"/>
                    <a:pt x="43" y="287"/>
                  </a:cubicBezTo>
                  <a:lnTo>
                    <a:pt x="755" y="783"/>
                  </a:lnTo>
                  <a:cubicBezTo>
                    <a:pt x="771" y="796"/>
                    <a:pt x="786" y="801"/>
                    <a:pt x="800" y="801"/>
                  </a:cubicBezTo>
                  <a:cubicBezTo>
                    <a:pt x="834" y="801"/>
                    <a:pt x="865" y="771"/>
                    <a:pt x="895" y="740"/>
                  </a:cubicBezTo>
                  <a:cubicBezTo>
                    <a:pt x="938" y="654"/>
                    <a:pt x="895" y="557"/>
                    <a:pt x="852" y="514"/>
                  </a:cubicBezTo>
                  <a:lnTo>
                    <a:pt x="173" y="18"/>
                  </a:lnTo>
                  <a:cubicBezTo>
                    <a:pt x="160" y="6"/>
                    <a:pt x="144" y="0"/>
                    <a:pt x="1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4305531" y="1216220"/>
              <a:ext cx="59210" cy="19536"/>
            </a:xfrm>
            <a:custGeom>
              <a:avLst/>
              <a:gdLst/>
              <a:ahLst/>
              <a:cxnLst/>
              <a:rect l="l" t="t" r="r" b="b"/>
              <a:pathLst>
                <a:path w="982" h="324" extrusionOk="0">
                  <a:moveTo>
                    <a:pt x="87" y="0"/>
                  </a:moveTo>
                  <a:cubicBezTo>
                    <a:pt x="44" y="0"/>
                    <a:pt x="1" y="54"/>
                    <a:pt x="1" y="141"/>
                  </a:cubicBezTo>
                  <a:cubicBezTo>
                    <a:pt x="1" y="184"/>
                    <a:pt x="44" y="270"/>
                    <a:pt x="87" y="270"/>
                  </a:cubicBezTo>
                  <a:lnTo>
                    <a:pt x="852" y="324"/>
                  </a:lnTo>
                  <a:cubicBezTo>
                    <a:pt x="939" y="324"/>
                    <a:pt x="982" y="270"/>
                    <a:pt x="982" y="184"/>
                  </a:cubicBezTo>
                  <a:cubicBezTo>
                    <a:pt x="982" y="97"/>
                    <a:pt x="939" y="54"/>
                    <a:pt x="895" y="54"/>
                  </a:cubicBezTo>
                  <a:lnTo>
                    <a:pt x="87"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4310716" y="1270847"/>
              <a:ext cx="32559" cy="73861"/>
            </a:xfrm>
            <a:custGeom>
              <a:avLst/>
              <a:gdLst/>
              <a:ahLst/>
              <a:cxnLst/>
              <a:rect l="l" t="t" r="r" b="b"/>
              <a:pathLst>
                <a:path w="540" h="1225" extrusionOk="0">
                  <a:moveTo>
                    <a:pt x="454" y="0"/>
                  </a:moveTo>
                  <a:cubicBezTo>
                    <a:pt x="411" y="0"/>
                    <a:pt x="313" y="43"/>
                    <a:pt x="313" y="86"/>
                  </a:cubicBezTo>
                  <a:lnTo>
                    <a:pt x="44" y="1035"/>
                  </a:lnTo>
                  <a:cubicBezTo>
                    <a:pt x="1" y="1121"/>
                    <a:pt x="44" y="1208"/>
                    <a:pt x="87" y="1208"/>
                  </a:cubicBezTo>
                  <a:cubicBezTo>
                    <a:pt x="102" y="1219"/>
                    <a:pt x="118" y="1224"/>
                    <a:pt x="135" y="1224"/>
                  </a:cubicBezTo>
                  <a:cubicBezTo>
                    <a:pt x="181" y="1224"/>
                    <a:pt x="227" y="1184"/>
                    <a:pt x="227" y="1121"/>
                  </a:cubicBezTo>
                  <a:lnTo>
                    <a:pt x="497" y="173"/>
                  </a:lnTo>
                  <a:cubicBezTo>
                    <a:pt x="540" y="129"/>
                    <a:pt x="497" y="43"/>
                    <a:pt x="4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4250904" y="1239856"/>
              <a:ext cx="41061" cy="69822"/>
            </a:xfrm>
            <a:custGeom>
              <a:avLst/>
              <a:gdLst/>
              <a:ahLst/>
              <a:cxnLst/>
              <a:rect l="l" t="t" r="r" b="b"/>
              <a:pathLst>
                <a:path w="681" h="1158" extrusionOk="0">
                  <a:moveTo>
                    <a:pt x="144" y="0"/>
                  </a:moveTo>
                  <a:cubicBezTo>
                    <a:pt x="127" y="0"/>
                    <a:pt x="111" y="5"/>
                    <a:pt x="98" y="18"/>
                  </a:cubicBezTo>
                  <a:cubicBezTo>
                    <a:pt x="55" y="61"/>
                    <a:pt x="1" y="147"/>
                    <a:pt x="55" y="201"/>
                  </a:cubicBezTo>
                  <a:lnTo>
                    <a:pt x="454" y="1096"/>
                  </a:lnTo>
                  <a:cubicBezTo>
                    <a:pt x="484" y="1127"/>
                    <a:pt x="515" y="1157"/>
                    <a:pt x="549" y="1157"/>
                  </a:cubicBezTo>
                  <a:cubicBezTo>
                    <a:pt x="563" y="1157"/>
                    <a:pt x="578" y="1152"/>
                    <a:pt x="594" y="1139"/>
                  </a:cubicBezTo>
                  <a:cubicBezTo>
                    <a:pt x="637" y="1096"/>
                    <a:pt x="680" y="1010"/>
                    <a:pt x="637" y="956"/>
                  </a:cubicBezTo>
                  <a:lnTo>
                    <a:pt x="227" y="61"/>
                  </a:lnTo>
                  <a:cubicBezTo>
                    <a:pt x="227" y="31"/>
                    <a:pt x="184" y="0"/>
                    <a:pt x="14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4299682" y="949053"/>
              <a:ext cx="48839" cy="62224"/>
            </a:xfrm>
            <a:custGeom>
              <a:avLst/>
              <a:gdLst/>
              <a:ahLst/>
              <a:cxnLst/>
              <a:rect l="l" t="t" r="r" b="b"/>
              <a:pathLst>
                <a:path w="810" h="1032" extrusionOk="0">
                  <a:moveTo>
                    <a:pt x="658" y="0"/>
                  </a:moveTo>
                  <a:cubicBezTo>
                    <a:pt x="637" y="0"/>
                    <a:pt x="615" y="11"/>
                    <a:pt x="594" y="33"/>
                  </a:cubicBezTo>
                  <a:lnTo>
                    <a:pt x="54" y="798"/>
                  </a:lnTo>
                  <a:cubicBezTo>
                    <a:pt x="1" y="841"/>
                    <a:pt x="1" y="927"/>
                    <a:pt x="54" y="981"/>
                  </a:cubicBezTo>
                  <a:cubicBezTo>
                    <a:pt x="73" y="1018"/>
                    <a:pt x="99" y="1031"/>
                    <a:pt x="126" y="1031"/>
                  </a:cubicBezTo>
                  <a:cubicBezTo>
                    <a:pt x="163" y="1031"/>
                    <a:pt x="202" y="1006"/>
                    <a:pt x="227" y="981"/>
                  </a:cubicBezTo>
                  <a:lnTo>
                    <a:pt x="766" y="259"/>
                  </a:lnTo>
                  <a:cubicBezTo>
                    <a:pt x="809" y="173"/>
                    <a:pt x="766" y="76"/>
                    <a:pt x="723" y="33"/>
                  </a:cubicBezTo>
                  <a:cubicBezTo>
                    <a:pt x="701" y="11"/>
                    <a:pt x="680"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4310716" y="1106604"/>
              <a:ext cx="37805" cy="68495"/>
            </a:xfrm>
            <a:custGeom>
              <a:avLst/>
              <a:gdLst/>
              <a:ahLst/>
              <a:cxnLst/>
              <a:rect l="l" t="t" r="r" b="b"/>
              <a:pathLst>
                <a:path w="627" h="1136" extrusionOk="0">
                  <a:moveTo>
                    <a:pt x="486" y="0"/>
                  </a:moveTo>
                  <a:cubicBezTo>
                    <a:pt x="461" y="0"/>
                    <a:pt x="436" y="21"/>
                    <a:pt x="411" y="72"/>
                  </a:cubicBezTo>
                  <a:lnTo>
                    <a:pt x="1" y="924"/>
                  </a:lnTo>
                  <a:cubicBezTo>
                    <a:pt x="1" y="1010"/>
                    <a:pt x="1" y="1107"/>
                    <a:pt x="44" y="1107"/>
                  </a:cubicBezTo>
                  <a:cubicBezTo>
                    <a:pt x="84" y="1125"/>
                    <a:pt x="115" y="1135"/>
                    <a:pt x="141" y="1135"/>
                  </a:cubicBezTo>
                  <a:cubicBezTo>
                    <a:pt x="177" y="1135"/>
                    <a:pt x="202" y="1114"/>
                    <a:pt x="227" y="1064"/>
                  </a:cubicBezTo>
                  <a:lnTo>
                    <a:pt x="583" y="201"/>
                  </a:lnTo>
                  <a:cubicBezTo>
                    <a:pt x="626" y="115"/>
                    <a:pt x="626" y="29"/>
                    <a:pt x="540" y="29"/>
                  </a:cubicBezTo>
                  <a:cubicBezTo>
                    <a:pt x="522" y="11"/>
                    <a:pt x="504" y="0"/>
                    <a:pt x="48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4270439" y="1063734"/>
              <a:ext cx="59210" cy="36177"/>
            </a:xfrm>
            <a:custGeom>
              <a:avLst/>
              <a:gdLst/>
              <a:ahLst/>
              <a:cxnLst/>
              <a:rect l="l" t="t" r="r" b="b"/>
              <a:pathLst>
                <a:path w="982" h="600" extrusionOk="0">
                  <a:moveTo>
                    <a:pt x="887" y="0"/>
                  </a:moveTo>
                  <a:cubicBezTo>
                    <a:pt x="875" y="0"/>
                    <a:pt x="864" y="6"/>
                    <a:pt x="852" y="17"/>
                  </a:cubicBezTo>
                  <a:lnTo>
                    <a:pt x="87" y="330"/>
                  </a:lnTo>
                  <a:cubicBezTo>
                    <a:pt x="43" y="330"/>
                    <a:pt x="0" y="427"/>
                    <a:pt x="43" y="513"/>
                  </a:cubicBezTo>
                  <a:cubicBezTo>
                    <a:pt x="43" y="556"/>
                    <a:pt x="130" y="600"/>
                    <a:pt x="173" y="600"/>
                  </a:cubicBezTo>
                  <a:lnTo>
                    <a:pt x="895" y="287"/>
                  </a:lnTo>
                  <a:cubicBezTo>
                    <a:pt x="981" y="244"/>
                    <a:pt x="981" y="157"/>
                    <a:pt x="981" y="104"/>
                  </a:cubicBezTo>
                  <a:cubicBezTo>
                    <a:pt x="950" y="40"/>
                    <a:pt x="918" y="0"/>
                    <a:pt x="8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4224253" y="1001269"/>
              <a:ext cx="54024" cy="48357"/>
            </a:xfrm>
            <a:custGeom>
              <a:avLst/>
              <a:gdLst/>
              <a:ahLst/>
              <a:cxnLst/>
              <a:rect l="l" t="t" r="r" b="b"/>
              <a:pathLst>
                <a:path w="896" h="802" extrusionOk="0">
                  <a:moveTo>
                    <a:pt x="127" y="0"/>
                  </a:moveTo>
                  <a:cubicBezTo>
                    <a:pt x="83" y="0"/>
                    <a:pt x="31" y="31"/>
                    <a:pt x="1" y="61"/>
                  </a:cubicBezTo>
                  <a:cubicBezTo>
                    <a:pt x="1" y="158"/>
                    <a:pt x="1" y="245"/>
                    <a:pt x="44" y="245"/>
                  </a:cubicBezTo>
                  <a:lnTo>
                    <a:pt x="712" y="784"/>
                  </a:lnTo>
                  <a:cubicBezTo>
                    <a:pt x="741" y="796"/>
                    <a:pt x="765" y="802"/>
                    <a:pt x="785" y="802"/>
                  </a:cubicBezTo>
                  <a:cubicBezTo>
                    <a:pt x="835" y="802"/>
                    <a:pt x="865" y="771"/>
                    <a:pt x="896" y="741"/>
                  </a:cubicBezTo>
                  <a:cubicBezTo>
                    <a:pt x="896" y="654"/>
                    <a:pt x="896" y="557"/>
                    <a:pt x="853" y="514"/>
                  </a:cubicBezTo>
                  <a:lnTo>
                    <a:pt x="173" y="18"/>
                  </a:lnTo>
                  <a:cubicBezTo>
                    <a:pt x="161" y="6"/>
                    <a:pt x="144" y="0"/>
                    <a:pt x="1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4367936" y="1147544"/>
              <a:ext cx="54024" cy="47271"/>
            </a:xfrm>
            <a:custGeom>
              <a:avLst/>
              <a:gdLst/>
              <a:ahLst/>
              <a:cxnLst/>
              <a:rect l="l" t="t" r="r" b="b"/>
              <a:pathLst>
                <a:path w="896" h="784" extrusionOk="0">
                  <a:moveTo>
                    <a:pt x="107" y="0"/>
                  </a:moveTo>
                  <a:cubicBezTo>
                    <a:pt x="62" y="0"/>
                    <a:pt x="31" y="31"/>
                    <a:pt x="1" y="61"/>
                  </a:cubicBezTo>
                  <a:cubicBezTo>
                    <a:pt x="1" y="158"/>
                    <a:pt x="1" y="201"/>
                    <a:pt x="44" y="245"/>
                  </a:cubicBezTo>
                  <a:lnTo>
                    <a:pt x="712" y="784"/>
                  </a:lnTo>
                  <a:cubicBezTo>
                    <a:pt x="755" y="784"/>
                    <a:pt x="852" y="784"/>
                    <a:pt x="895" y="697"/>
                  </a:cubicBezTo>
                  <a:cubicBezTo>
                    <a:pt x="895" y="654"/>
                    <a:pt x="895" y="557"/>
                    <a:pt x="852" y="514"/>
                  </a:cubicBezTo>
                  <a:lnTo>
                    <a:pt x="173" y="18"/>
                  </a:lnTo>
                  <a:cubicBezTo>
                    <a:pt x="148" y="5"/>
                    <a:pt x="126" y="0"/>
                    <a:pt x="1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4384216" y="986074"/>
              <a:ext cx="61802" cy="22189"/>
            </a:xfrm>
            <a:custGeom>
              <a:avLst/>
              <a:gdLst/>
              <a:ahLst/>
              <a:cxnLst/>
              <a:rect l="l" t="t" r="r" b="b"/>
              <a:pathLst>
                <a:path w="1025" h="368" extrusionOk="0">
                  <a:moveTo>
                    <a:pt x="129" y="1"/>
                  </a:moveTo>
                  <a:cubicBezTo>
                    <a:pt x="43" y="1"/>
                    <a:pt x="0" y="44"/>
                    <a:pt x="0" y="141"/>
                  </a:cubicBezTo>
                  <a:cubicBezTo>
                    <a:pt x="0" y="227"/>
                    <a:pt x="43" y="270"/>
                    <a:pt x="129" y="270"/>
                  </a:cubicBezTo>
                  <a:lnTo>
                    <a:pt x="895" y="367"/>
                  </a:lnTo>
                  <a:cubicBezTo>
                    <a:pt x="938" y="367"/>
                    <a:pt x="981" y="270"/>
                    <a:pt x="981" y="227"/>
                  </a:cubicBezTo>
                  <a:cubicBezTo>
                    <a:pt x="1024" y="141"/>
                    <a:pt x="938" y="44"/>
                    <a:pt x="895" y="44"/>
                  </a:cubicBezTo>
                  <a:lnTo>
                    <a:pt x="129"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4397179" y="1058549"/>
              <a:ext cx="29967" cy="74886"/>
            </a:xfrm>
            <a:custGeom>
              <a:avLst/>
              <a:gdLst/>
              <a:ahLst/>
              <a:cxnLst/>
              <a:rect l="l" t="t" r="r" b="b"/>
              <a:pathLst>
                <a:path w="497" h="1242" extrusionOk="0">
                  <a:moveTo>
                    <a:pt x="392" y="0"/>
                  </a:moveTo>
                  <a:cubicBezTo>
                    <a:pt x="343" y="0"/>
                    <a:pt x="310" y="40"/>
                    <a:pt x="270" y="103"/>
                  </a:cubicBezTo>
                  <a:lnTo>
                    <a:pt x="55" y="1052"/>
                  </a:lnTo>
                  <a:cubicBezTo>
                    <a:pt x="1" y="1138"/>
                    <a:pt x="55" y="1181"/>
                    <a:pt x="98" y="1225"/>
                  </a:cubicBezTo>
                  <a:cubicBezTo>
                    <a:pt x="109" y="1236"/>
                    <a:pt x="124" y="1242"/>
                    <a:pt x="139" y="1242"/>
                  </a:cubicBezTo>
                  <a:cubicBezTo>
                    <a:pt x="181" y="1242"/>
                    <a:pt x="227" y="1201"/>
                    <a:pt x="227" y="1138"/>
                  </a:cubicBezTo>
                  <a:lnTo>
                    <a:pt x="497" y="190"/>
                  </a:lnTo>
                  <a:cubicBezTo>
                    <a:pt x="497" y="103"/>
                    <a:pt x="497" y="60"/>
                    <a:pt x="454" y="17"/>
                  </a:cubicBezTo>
                  <a:cubicBezTo>
                    <a:pt x="430" y="6"/>
                    <a:pt x="410" y="0"/>
                    <a:pt x="39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4340622" y="1016885"/>
              <a:ext cx="37805" cy="69400"/>
            </a:xfrm>
            <a:custGeom>
              <a:avLst/>
              <a:gdLst/>
              <a:ahLst/>
              <a:cxnLst/>
              <a:rect l="l" t="t" r="r" b="b"/>
              <a:pathLst>
                <a:path w="627" h="1151" extrusionOk="0">
                  <a:moveTo>
                    <a:pt x="145" y="1"/>
                  </a:moveTo>
                  <a:cubicBezTo>
                    <a:pt x="125" y="1"/>
                    <a:pt x="105" y="11"/>
                    <a:pt x="87" y="29"/>
                  </a:cubicBezTo>
                  <a:cubicBezTo>
                    <a:pt x="1" y="29"/>
                    <a:pt x="1" y="126"/>
                    <a:pt x="44" y="212"/>
                  </a:cubicBezTo>
                  <a:lnTo>
                    <a:pt x="400" y="1064"/>
                  </a:lnTo>
                  <a:cubicBezTo>
                    <a:pt x="454" y="1150"/>
                    <a:pt x="497" y="1150"/>
                    <a:pt x="583" y="1150"/>
                  </a:cubicBezTo>
                  <a:cubicBezTo>
                    <a:pt x="626" y="1107"/>
                    <a:pt x="626" y="1021"/>
                    <a:pt x="626" y="934"/>
                  </a:cubicBezTo>
                  <a:lnTo>
                    <a:pt x="227" y="72"/>
                  </a:lnTo>
                  <a:cubicBezTo>
                    <a:pt x="202" y="21"/>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4391994" y="1217305"/>
              <a:ext cx="37745" cy="68917"/>
            </a:xfrm>
            <a:custGeom>
              <a:avLst/>
              <a:gdLst/>
              <a:ahLst/>
              <a:cxnLst/>
              <a:rect l="l" t="t" r="r" b="b"/>
              <a:pathLst>
                <a:path w="626" h="1143" extrusionOk="0">
                  <a:moveTo>
                    <a:pt x="117" y="0"/>
                  </a:moveTo>
                  <a:cubicBezTo>
                    <a:pt x="90" y="0"/>
                    <a:pt x="62" y="13"/>
                    <a:pt x="44" y="36"/>
                  </a:cubicBezTo>
                  <a:cubicBezTo>
                    <a:pt x="0" y="36"/>
                    <a:pt x="0" y="123"/>
                    <a:pt x="0" y="209"/>
                  </a:cubicBezTo>
                  <a:lnTo>
                    <a:pt x="410" y="1061"/>
                  </a:lnTo>
                  <a:cubicBezTo>
                    <a:pt x="436" y="1119"/>
                    <a:pt x="462" y="1142"/>
                    <a:pt x="488" y="1142"/>
                  </a:cubicBezTo>
                  <a:cubicBezTo>
                    <a:pt x="505" y="1142"/>
                    <a:pt x="522" y="1132"/>
                    <a:pt x="540" y="1114"/>
                  </a:cubicBezTo>
                  <a:cubicBezTo>
                    <a:pt x="583" y="1114"/>
                    <a:pt x="626" y="1017"/>
                    <a:pt x="583" y="931"/>
                  </a:cubicBezTo>
                  <a:lnTo>
                    <a:pt x="184" y="79"/>
                  </a:lnTo>
                  <a:cubicBezTo>
                    <a:pt x="184" y="24"/>
                    <a:pt x="152" y="0"/>
                    <a:pt x="11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4709205" y="973533"/>
              <a:ext cx="45583" cy="66144"/>
            </a:xfrm>
            <a:custGeom>
              <a:avLst/>
              <a:gdLst/>
              <a:ahLst/>
              <a:cxnLst/>
              <a:rect l="l" t="t" r="r" b="b"/>
              <a:pathLst>
                <a:path w="756" h="1097" extrusionOk="0">
                  <a:moveTo>
                    <a:pt x="142" y="0"/>
                  </a:moveTo>
                  <a:cubicBezTo>
                    <a:pt x="124" y="0"/>
                    <a:pt x="105" y="13"/>
                    <a:pt x="87" y="36"/>
                  </a:cubicBezTo>
                  <a:cubicBezTo>
                    <a:pt x="44" y="79"/>
                    <a:pt x="1" y="166"/>
                    <a:pt x="44" y="252"/>
                  </a:cubicBezTo>
                  <a:lnTo>
                    <a:pt x="540" y="1017"/>
                  </a:lnTo>
                  <a:cubicBezTo>
                    <a:pt x="565" y="1073"/>
                    <a:pt x="589" y="1097"/>
                    <a:pt x="614" y="1097"/>
                  </a:cubicBezTo>
                  <a:cubicBezTo>
                    <a:pt x="632" y="1097"/>
                    <a:pt x="651" y="1084"/>
                    <a:pt x="669" y="1061"/>
                  </a:cubicBezTo>
                  <a:cubicBezTo>
                    <a:pt x="712" y="1017"/>
                    <a:pt x="755" y="931"/>
                    <a:pt x="712" y="845"/>
                  </a:cubicBezTo>
                  <a:lnTo>
                    <a:pt x="216" y="79"/>
                  </a:lnTo>
                  <a:cubicBezTo>
                    <a:pt x="192" y="24"/>
                    <a:pt x="167" y="0"/>
                    <a:pt x="14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4830759" y="997772"/>
              <a:ext cx="51432" cy="55351"/>
            </a:xfrm>
            <a:custGeom>
              <a:avLst/>
              <a:gdLst/>
              <a:ahLst/>
              <a:cxnLst/>
              <a:rect l="l" t="t" r="r" b="b"/>
              <a:pathLst>
                <a:path w="853" h="918" extrusionOk="0">
                  <a:moveTo>
                    <a:pt x="93" y="1"/>
                  </a:moveTo>
                  <a:cubicBezTo>
                    <a:pt x="58" y="1"/>
                    <a:pt x="22" y="12"/>
                    <a:pt x="1" y="33"/>
                  </a:cubicBezTo>
                  <a:cubicBezTo>
                    <a:pt x="1" y="119"/>
                    <a:pt x="1" y="216"/>
                    <a:pt x="44" y="260"/>
                  </a:cubicBezTo>
                  <a:lnTo>
                    <a:pt x="626" y="885"/>
                  </a:lnTo>
                  <a:cubicBezTo>
                    <a:pt x="653" y="906"/>
                    <a:pt x="688" y="917"/>
                    <a:pt x="722" y="917"/>
                  </a:cubicBezTo>
                  <a:cubicBezTo>
                    <a:pt x="756" y="917"/>
                    <a:pt x="788" y="906"/>
                    <a:pt x="810" y="885"/>
                  </a:cubicBezTo>
                  <a:cubicBezTo>
                    <a:pt x="853" y="799"/>
                    <a:pt x="810" y="712"/>
                    <a:pt x="766" y="659"/>
                  </a:cubicBezTo>
                  <a:lnTo>
                    <a:pt x="184" y="33"/>
                  </a:lnTo>
                  <a:cubicBezTo>
                    <a:pt x="163" y="12"/>
                    <a:pt x="128" y="1"/>
                    <a:pt x="9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4795668" y="1013388"/>
              <a:ext cx="21525" cy="78745"/>
            </a:xfrm>
            <a:custGeom>
              <a:avLst/>
              <a:gdLst/>
              <a:ahLst/>
              <a:cxnLst/>
              <a:rect l="l" t="t" r="r" b="b"/>
              <a:pathLst>
                <a:path w="357" h="1306" extrusionOk="0">
                  <a:moveTo>
                    <a:pt x="87" y="1"/>
                  </a:moveTo>
                  <a:cubicBezTo>
                    <a:pt x="44" y="44"/>
                    <a:pt x="1" y="87"/>
                    <a:pt x="1" y="184"/>
                  </a:cubicBezTo>
                  <a:lnTo>
                    <a:pt x="130" y="1165"/>
                  </a:lnTo>
                  <a:cubicBezTo>
                    <a:pt x="130" y="1262"/>
                    <a:pt x="184" y="1305"/>
                    <a:pt x="227" y="1305"/>
                  </a:cubicBezTo>
                  <a:cubicBezTo>
                    <a:pt x="313" y="1262"/>
                    <a:pt x="357" y="1208"/>
                    <a:pt x="357" y="1122"/>
                  </a:cubicBezTo>
                  <a:lnTo>
                    <a:pt x="227" y="130"/>
                  </a:lnTo>
                  <a:cubicBezTo>
                    <a:pt x="227" y="44"/>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4746949" y="1138862"/>
              <a:ext cx="46186" cy="63611"/>
            </a:xfrm>
            <a:custGeom>
              <a:avLst/>
              <a:gdLst/>
              <a:ahLst/>
              <a:cxnLst/>
              <a:rect l="l" t="t" r="r" b="b"/>
              <a:pathLst>
                <a:path w="766" h="1055" extrusionOk="0">
                  <a:moveTo>
                    <a:pt x="627" y="0"/>
                  </a:moveTo>
                  <a:cubicBezTo>
                    <a:pt x="593" y="0"/>
                    <a:pt x="561" y="11"/>
                    <a:pt x="539" y="33"/>
                  </a:cubicBezTo>
                  <a:lnTo>
                    <a:pt x="43" y="798"/>
                  </a:lnTo>
                  <a:cubicBezTo>
                    <a:pt x="0" y="884"/>
                    <a:pt x="43" y="971"/>
                    <a:pt x="86" y="1014"/>
                  </a:cubicBezTo>
                  <a:cubicBezTo>
                    <a:pt x="108" y="1041"/>
                    <a:pt x="132" y="1054"/>
                    <a:pt x="156" y="1054"/>
                  </a:cubicBezTo>
                  <a:cubicBezTo>
                    <a:pt x="181" y="1054"/>
                    <a:pt x="205" y="1041"/>
                    <a:pt x="227" y="1014"/>
                  </a:cubicBezTo>
                  <a:lnTo>
                    <a:pt x="722" y="205"/>
                  </a:lnTo>
                  <a:cubicBezTo>
                    <a:pt x="766" y="162"/>
                    <a:pt x="766" y="76"/>
                    <a:pt x="722" y="33"/>
                  </a:cubicBezTo>
                  <a:cubicBezTo>
                    <a:pt x="696" y="11"/>
                    <a:pt x="660" y="0"/>
                    <a:pt x="62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4765761" y="858671"/>
              <a:ext cx="24781" cy="77117"/>
            </a:xfrm>
            <a:custGeom>
              <a:avLst/>
              <a:gdLst/>
              <a:ahLst/>
              <a:cxnLst/>
              <a:rect l="l" t="t" r="r" b="b"/>
              <a:pathLst>
                <a:path w="411" h="1279" extrusionOk="0">
                  <a:moveTo>
                    <a:pt x="313" y="1"/>
                  </a:moveTo>
                  <a:cubicBezTo>
                    <a:pt x="270" y="1"/>
                    <a:pt x="184" y="55"/>
                    <a:pt x="184" y="141"/>
                  </a:cubicBezTo>
                  <a:lnTo>
                    <a:pt x="1" y="1133"/>
                  </a:lnTo>
                  <a:cubicBezTo>
                    <a:pt x="1" y="1176"/>
                    <a:pt x="44" y="1262"/>
                    <a:pt x="87" y="1262"/>
                  </a:cubicBezTo>
                  <a:cubicBezTo>
                    <a:pt x="101" y="1274"/>
                    <a:pt x="118" y="1279"/>
                    <a:pt x="135" y="1279"/>
                  </a:cubicBezTo>
                  <a:cubicBezTo>
                    <a:pt x="181" y="1279"/>
                    <a:pt x="227" y="1239"/>
                    <a:pt x="227" y="1176"/>
                  </a:cubicBezTo>
                  <a:lnTo>
                    <a:pt x="410" y="184"/>
                  </a:lnTo>
                  <a:cubicBezTo>
                    <a:pt x="410" y="98"/>
                    <a:pt x="357"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4811947" y="897923"/>
              <a:ext cx="56617" cy="46970"/>
            </a:xfrm>
            <a:custGeom>
              <a:avLst/>
              <a:gdLst/>
              <a:ahLst/>
              <a:cxnLst/>
              <a:rect l="l" t="t" r="r" b="b"/>
              <a:pathLst>
                <a:path w="939" h="779" extrusionOk="0">
                  <a:moveTo>
                    <a:pt x="108" y="1"/>
                  </a:moveTo>
                  <a:cubicBezTo>
                    <a:pt x="73" y="1"/>
                    <a:pt x="43" y="21"/>
                    <a:pt x="43" y="72"/>
                  </a:cubicBezTo>
                  <a:cubicBezTo>
                    <a:pt x="0" y="158"/>
                    <a:pt x="0" y="212"/>
                    <a:pt x="87" y="255"/>
                  </a:cubicBezTo>
                  <a:lnTo>
                    <a:pt x="766" y="751"/>
                  </a:lnTo>
                  <a:cubicBezTo>
                    <a:pt x="783" y="768"/>
                    <a:pt x="800" y="779"/>
                    <a:pt x="817" y="779"/>
                  </a:cubicBezTo>
                  <a:cubicBezTo>
                    <a:pt x="843" y="779"/>
                    <a:pt x="869" y="756"/>
                    <a:pt x="895" y="697"/>
                  </a:cubicBezTo>
                  <a:cubicBezTo>
                    <a:pt x="938" y="611"/>
                    <a:pt x="895" y="568"/>
                    <a:pt x="852" y="525"/>
                  </a:cubicBezTo>
                  <a:lnTo>
                    <a:pt x="184" y="29"/>
                  </a:lnTo>
                  <a:cubicBezTo>
                    <a:pt x="161" y="11"/>
                    <a:pt x="133" y="1"/>
                    <a:pt x="10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a:off x="4763169" y="952550"/>
              <a:ext cx="59873" cy="39433"/>
            </a:xfrm>
            <a:custGeom>
              <a:avLst/>
              <a:gdLst/>
              <a:ahLst/>
              <a:cxnLst/>
              <a:rect l="l" t="t" r="r" b="b"/>
              <a:pathLst>
                <a:path w="993" h="654" extrusionOk="0">
                  <a:moveTo>
                    <a:pt x="850" y="1"/>
                  </a:moveTo>
                  <a:cubicBezTo>
                    <a:pt x="835" y="1"/>
                    <a:pt x="821" y="6"/>
                    <a:pt x="809" y="18"/>
                  </a:cubicBezTo>
                  <a:lnTo>
                    <a:pt x="87" y="384"/>
                  </a:lnTo>
                  <a:cubicBezTo>
                    <a:pt x="1" y="427"/>
                    <a:pt x="1" y="471"/>
                    <a:pt x="1" y="557"/>
                  </a:cubicBezTo>
                  <a:cubicBezTo>
                    <a:pt x="44" y="654"/>
                    <a:pt x="87" y="654"/>
                    <a:pt x="130" y="654"/>
                  </a:cubicBezTo>
                  <a:lnTo>
                    <a:pt x="896" y="287"/>
                  </a:lnTo>
                  <a:cubicBezTo>
                    <a:pt x="939" y="244"/>
                    <a:pt x="993" y="158"/>
                    <a:pt x="939" y="115"/>
                  </a:cubicBezTo>
                  <a:cubicBezTo>
                    <a:pt x="939" y="43"/>
                    <a:pt x="892" y="1"/>
                    <a:pt x="85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a:off x="4551896" y="814053"/>
              <a:ext cx="43654" cy="65239"/>
            </a:xfrm>
            <a:custGeom>
              <a:avLst/>
              <a:gdLst/>
              <a:ahLst/>
              <a:cxnLst/>
              <a:rect l="l" t="t" r="r" b="b"/>
              <a:pathLst>
                <a:path w="724" h="1082" extrusionOk="0">
                  <a:moveTo>
                    <a:pt x="145" y="1"/>
                  </a:moveTo>
                  <a:cubicBezTo>
                    <a:pt x="125" y="1"/>
                    <a:pt x="105" y="11"/>
                    <a:pt x="87" y="29"/>
                  </a:cubicBezTo>
                  <a:cubicBezTo>
                    <a:pt x="1" y="72"/>
                    <a:pt x="1" y="158"/>
                    <a:pt x="44" y="202"/>
                  </a:cubicBezTo>
                  <a:lnTo>
                    <a:pt x="540" y="1010"/>
                  </a:lnTo>
                  <a:cubicBezTo>
                    <a:pt x="571" y="1049"/>
                    <a:pt x="601" y="1082"/>
                    <a:pt x="632" y="1082"/>
                  </a:cubicBezTo>
                  <a:cubicBezTo>
                    <a:pt x="645" y="1082"/>
                    <a:pt x="657" y="1076"/>
                    <a:pt x="669" y="1064"/>
                  </a:cubicBezTo>
                  <a:cubicBezTo>
                    <a:pt x="723" y="1010"/>
                    <a:pt x="723" y="924"/>
                    <a:pt x="723" y="838"/>
                  </a:cubicBezTo>
                  <a:lnTo>
                    <a:pt x="227" y="72"/>
                  </a:lnTo>
                  <a:cubicBezTo>
                    <a:pt x="202" y="22"/>
                    <a:pt x="173" y="1"/>
                    <a:pt x="14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a:off x="4687137" y="862832"/>
              <a:ext cx="51371" cy="56135"/>
            </a:xfrm>
            <a:custGeom>
              <a:avLst/>
              <a:gdLst/>
              <a:ahLst/>
              <a:cxnLst/>
              <a:rect l="l" t="t" r="r" b="b"/>
              <a:pathLst>
                <a:path w="852" h="931" extrusionOk="0">
                  <a:moveTo>
                    <a:pt x="113" y="0"/>
                  </a:moveTo>
                  <a:cubicBezTo>
                    <a:pt x="77" y="0"/>
                    <a:pt x="43" y="21"/>
                    <a:pt x="43" y="72"/>
                  </a:cubicBezTo>
                  <a:cubicBezTo>
                    <a:pt x="0" y="115"/>
                    <a:pt x="0" y="201"/>
                    <a:pt x="43" y="255"/>
                  </a:cubicBezTo>
                  <a:lnTo>
                    <a:pt x="636" y="880"/>
                  </a:lnTo>
                  <a:cubicBezTo>
                    <a:pt x="655" y="917"/>
                    <a:pt x="680" y="930"/>
                    <a:pt x="708" y="930"/>
                  </a:cubicBezTo>
                  <a:cubicBezTo>
                    <a:pt x="745" y="930"/>
                    <a:pt x="784" y="905"/>
                    <a:pt x="809" y="880"/>
                  </a:cubicBezTo>
                  <a:cubicBezTo>
                    <a:pt x="852" y="837"/>
                    <a:pt x="852" y="740"/>
                    <a:pt x="809" y="697"/>
                  </a:cubicBezTo>
                  <a:lnTo>
                    <a:pt x="184" y="29"/>
                  </a:lnTo>
                  <a:cubicBezTo>
                    <a:pt x="166" y="11"/>
                    <a:pt x="139" y="0"/>
                    <a:pt x="1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a:off x="4445958" y="1133315"/>
              <a:ext cx="48779" cy="56738"/>
            </a:xfrm>
            <a:custGeom>
              <a:avLst/>
              <a:gdLst/>
              <a:ahLst/>
              <a:cxnLst/>
              <a:rect l="l" t="t" r="r" b="b"/>
              <a:pathLst>
                <a:path w="809" h="941" extrusionOk="0">
                  <a:moveTo>
                    <a:pt x="116" y="0"/>
                  </a:moveTo>
                  <a:cubicBezTo>
                    <a:pt x="77" y="0"/>
                    <a:pt x="33" y="23"/>
                    <a:pt x="0" y="82"/>
                  </a:cubicBezTo>
                  <a:cubicBezTo>
                    <a:pt x="0" y="125"/>
                    <a:pt x="0" y="211"/>
                    <a:pt x="54" y="254"/>
                  </a:cubicBezTo>
                  <a:lnTo>
                    <a:pt x="636" y="890"/>
                  </a:lnTo>
                  <a:cubicBezTo>
                    <a:pt x="655" y="927"/>
                    <a:pt x="681" y="940"/>
                    <a:pt x="708" y="940"/>
                  </a:cubicBezTo>
                  <a:cubicBezTo>
                    <a:pt x="745" y="940"/>
                    <a:pt x="784" y="915"/>
                    <a:pt x="809" y="890"/>
                  </a:cubicBezTo>
                  <a:cubicBezTo>
                    <a:pt x="809" y="836"/>
                    <a:pt x="809" y="750"/>
                    <a:pt x="766" y="707"/>
                  </a:cubicBezTo>
                  <a:lnTo>
                    <a:pt x="184" y="28"/>
                  </a:lnTo>
                  <a:cubicBezTo>
                    <a:pt x="166" y="10"/>
                    <a:pt x="142" y="0"/>
                    <a:pt x="1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a:off x="4644207" y="904857"/>
              <a:ext cx="21525" cy="76816"/>
            </a:xfrm>
            <a:custGeom>
              <a:avLst/>
              <a:gdLst/>
              <a:ahLst/>
              <a:cxnLst/>
              <a:rect l="l" t="t" r="r" b="b"/>
              <a:pathLst>
                <a:path w="357" h="1274" extrusionOk="0">
                  <a:moveTo>
                    <a:pt x="130" y="0"/>
                  </a:moveTo>
                  <a:cubicBezTo>
                    <a:pt x="44" y="0"/>
                    <a:pt x="1" y="97"/>
                    <a:pt x="44" y="183"/>
                  </a:cubicBezTo>
                  <a:lnTo>
                    <a:pt x="130" y="1175"/>
                  </a:lnTo>
                  <a:cubicBezTo>
                    <a:pt x="165" y="1210"/>
                    <a:pt x="200" y="1273"/>
                    <a:pt x="240" y="1273"/>
                  </a:cubicBezTo>
                  <a:cubicBezTo>
                    <a:pt x="250" y="1273"/>
                    <a:pt x="260" y="1270"/>
                    <a:pt x="270" y="1262"/>
                  </a:cubicBezTo>
                  <a:cubicBezTo>
                    <a:pt x="356" y="1262"/>
                    <a:pt x="356" y="1175"/>
                    <a:pt x="356" y="1121"/>
                  </a:cubicBezTo>
                  <a:lnTo>
                    <a:pt x="270" y="140"/>
                  </a:lnTo>
                  <a:cubicBezTo>
                    <a:pt x="216"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a:off x="4600674" y="950983"/>
              <a:ext cx="16280" cy="78745"/>
            </a:xfrm>
            <a:custGeom>
              <a:avLst/>
              <a:gdLst/>
              <a:ahLst/>
              <a:cxnLst/>
              <a:rect l="l" t="t" r="r" b="b"/>
              <a:pathLst>
                <a:path w="270" h="1306" extrusionOk="0">
                  <a:moveTo>
                    <a:pt x="130" y="1"/>
                  </a:moveTo>
                  <a:cubicBezTo>
                    <a:pt x="43" y="44"/>
                    <a:pt x="0" y="87"/>
                    <a:pt x="0" y="184"/>
                  </a:cubicBezTo>
                  <a:lnTo>
                    <a:pt x="43" y="1165"/>
                  </a:lnTo>
                  <a:cubicBezTo>
                    <a:pt x="43" y="1262"/>
                    <a:pt x="130" y="1305"/>
                    <a:pt x="184" y="1305"/>
                  </a:cubicBezTo>
                  <a:cubicBezTo>
                    <a:pt x="227" y="1305"/>
                    <a:pt x="270" y="1262"/>
                    <a:pt x="270" y="1165"/>
                  </a:cubicBezTo>
                  <a:lnTo>
                    <a:pt x="227" y="141"/>
                  </a:lnTo>
                  <a:cubicBezTo>
                    <a:pt x="227" y="87"/>
                    <a:pt x="184"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a:off x="4622139" y="731931"/>
              <a:ext cx="24721" cy="76454"/>
            </a:xfrm>
            <a:custGeom>
              <a:avLst/>
              <a:gdLst/>
              <a:ahLst/>
              <a:cxnLst/>
              <a:rect l="l" t="t" r="r" b="b"/>
              <a:pathLst>
                <a:path w="410" h="1268" extrusionOk="0">
                  <a:moveTo>
                    <a:pt x="313" y="0"/>
                  </a:moveTo>
                  <a:cubicBezTo>
                    <a:pt x="270" y="0"/>
                    <a:pt x="227" y="43"/>
                    <a:pt x="183" y="130"/>
                  </a:cubicBezTo>
                  <a:lnTo>
                    <a:pt x="0" y="1122"/>
                  </a:lnTo>
                  <a:cubicBezTo>
                    <a:pt x="0" y="1165"/>
                    <a:pt x="43" y="1251"/>
                    <a:pt x="97" y="1251"/>
                  </a:cubicBezTo>
                  <a:cubicBezTo>
                    <a:pt x="120" y="1262"/>
                    <a:pt x="140" y="1268"/>
                    <a:pt x="157" y="1268"/>
                  </a:cubicBezTo>
                  <a:cubicBezTo>
                    <a:pt x="203" y="1268"/>
                    <a:pt x="227" y="1228"/>
                    <a:pt x="227" y="1165"/>
                  </a:cubicBezTo>
                  <a:lnTo>
                    <a:pt x="410" y="173"/>
                  </a:lnTo>
                  <a:cubicBezTo>
                    <a:pt x="410" y="130"/>
                    <a:pt x="367" y="43"/>
                    <a:pt x="3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a:off x="4698171" y="784147"/>
              <a:ext cx="54024" cy="46427"/>
            </a:xfrm>
            <a:custGeom>
              <a:avLst/>
              <a:gdLst/>
              <a:ahLst/>
              <a:cxnLst/>
              <a:rect l="l" t="t" r="r" b="b"/>
              <a:pathLst>
                <a:path w="896" h="770" extrusionOk="0">
                  <a:moveTo>
                    <a:pt x="87" y="1"/>
                  </a:moveTo>
                  <a:cubicBezTo>
                    <a:pt x="51" y="1"/>
                    <a:pt x="26" y="22"/>
                    <a:pt x="1" y="72"/>
                  </a:cubicBezTo>
                  <a:cubicBezTo>
                    <a:pt x="1" y="115"/>
                    <a:pt x="1" y="212"/>
                    <a:pt x="44" y="256"/>
                  </a:cubicBezTo>
                  <a:lnTo>
                    <a:pt x="723" y="751"/>
                  </a:lnTo>
                  <a:cubicBezTo>
                    <a:pt x="735" y="764"/>
                    <a:pt x="751" y="769"/>
                    <a:pt x="768" y="769"/>
                  </a:cubicBezTo>
                  <a:cubicBezTo>
                    <a:pt x="812" y="769"/>
                    <a:pt x="865" y="736"/>
                    <a:pt x="895" y="698"/>
                  </a:cubicBezTo>
                  <a:cubicBezTo>
                    <a:pt x="895" y="611"/>
                    <a:pt x="895" y="525"/>
                    <a:pt x="852" y="525"/>
                  </a:cubicBezTo>
                  <a:lnTo>
                    <a:pt x="184" y="29"/>
                  </a:lnTo>
                  <a:cubicBezTo>
                    <a:pt x="144" y="11"/>
                    <a:pt x="113"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a:off x="4619486" y="818394"/>
              <a:ext cx="59873" cy="38770"/>
            </a:xfrm>
            <a:custGeom>
              <a:avLst/>
              <a:gdLst/>
              <a:ahLst/>
              <a:cxnLst/>
              <a:rect l="l" t="t" r="r" b="b"/>
              <a:pathLst>
                <a:path w="993" h="643" extrusionOk="0">
                  <a:moveTo>
                    <a:pt x="810" y="0"/>
                  </a:moveTo>
                  <a:lnTo>
                    <a:pt x="87" y="356"/>
                  </a:lnTo>
                  <a:cubicBezTo>
                    <a:pt x="44" y="399"/>
                    <a:pt x="1" y="496"/>
                    <a:pt x="1" y="539"/>
                  </a:cubicBezTo>
                  <a:cubicBezTo>
                    <a:pt x="33" y="602"/>
                    <a:pt x="64" y="642"/>
                    <a:pt x="117" y="642"/>
                  </a:cubicBezTo>
                  <a:cubicBezTo>
                    <a:pt x="136" y="642"/>
                    <a:pt x="158" y="637"/>
                    <a:pt x="184" y="626"/>
                  </a:cubicBezTo>
                  <a:lnTo>
                    <a:pt x="896" y="270"/>
                  </a:lnTo>
                  <a:cubicBezTo>
                    <a:pt x="950" y="270"/>
                    <a:pt x="993" y="183"/>
                    <a:pt x="950" y="86"/>
                  </a:cubicBezTo>
                  <a:cubicBezTo>
                    <a:pt x="950" y="43"/>
                    <a:pt x="853" y="0"/>
                    <a:pt x="81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a:off x="4324403" y="1401506"/>
              <a:ext cx="43593" cy="64817"/>
            </a:xfrm>
            <a:custGeom>
              <a:avLst/>
              <a:gdLst/>
              <a:ahLst/>
              <a:cxnLst/>
              <a:rect l="l" t="t" r="r" b="b"/>
              <a:pathLst>
                <a:path w="723" h="1075" extrusionOk="0">
                  <a:moveTo>
                    <a:pt x="135" y="0"/>
                  </a:moveTo>
                  <a:cubicBezTo>
                    <a:pt x="100" y="0"/>
                    <a:pt x="65" y="11"/>
                    <a:pt x="43" y="32"/>
                  </a:cubicBezTo>
                  <a:cubicBezTo>
                    <a:pt x="0" y="76"/>
                    <a:pt x="0" y="162"/>
                    <a:pt x="43" y="216"/>
                  </a:cubicBezTo>
                  <a:lnTo>
                    <a:pt x="539" y="1024"/>
                  </a:lnTo>
                  <a:cubicBezTo>
                    <a:pt x="539" y="1049"/>
                    <a:pt x="568" y="1074"/>
                    <a:pt x="601" y="1074"/>
                  </a:cubicBezTo>
                  <a:cubicBezTo>
                    <a:pt x="625" y="1074"/>
                    <a:pt x="650" y="1061"/>
                    <a:pt x="669" y="1024"/>
                  </a:cubicBezTo>
                  <a:cubicBezTo>
                    <a:pt x="723" y="970"/>
                    <a:pt x="723" y="884"/>
                    <a:pt x="669" y="841"/>
                  </a:cubicBezTo>
                  <a:lnTo>
                    <a:pt x="227" y="32"/>
                  </a:lnTo>
                  <a:cubicBezTo>
                    <a:pt x="205" y="11"/>
                    <a:pt x="170" y="0"/>
                    <a:pt x="13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9"/>
            <p:cNvSpPr/>
            <p:nvPr/>
          </p:nvSpPr>
          <p:spPr>
            <a:xfrm>
              <a:off x="4362087" y="1284474"/>
              <a:ext cx="22189" cy="76454"/>
            </a:xfrm>
            <a:custGeom>
              <a:avLst/>
              <a:gdLst/>
              <a:ahLst/>
              <a:cxnLst/>
              <a:rect l="l" t="t" r="r" b="b"/>
              <a:pathLst>
                <a:path w="368" h="1268" extrusionOk="0">
                  <a:moveTo>
                    <a:pt x="98" y="0"/>
                  </a:moveTo>
                  <a:cubicBezTo>
                    <a:pt x="44" y="0"/>
                    <a:pt x="1" y="87"/>
                    <a:pt x="1" y="173"/>
                  </a:cubicBezTo>
                  <a:lnTo>
                    <a:pt x="141" y="1165"/>
                  </a:lnTo>
                  <a:cubicBezTo>
                    <a:pt x="141" y="1228"/>
                    <a:pt x="164" y="1268"/>
                    <a:pt x="210" y="1268"/>
                  </a:cubicBezTo>
                  <a:cubicBezTo>
                    <a:pt x="227" y="1268"/>
                    <a:pt x="247" y="1263"/>
                    <a:pt x="270" y="1251"/>
                  </a:cubicBezTo>
                  <a:cubicBezTo>
                    <a:pt x="313" y="1251"/>
                    <a:pt x="367" y="1208"/>
                    <a:pt x="367" y="1122"/>
                  </a:cubicBezTo>
                  <a:lnTo>
                    <a:pt x="227" y="130"/>
                  </a:lnTo>
                  <a:cubicBezTo>
                    <a:pt x="227" y="44"/>
                    <a:pt x="141"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9"/>
            <p:cNvSpPr/>
            <p:nvPr/>
          </p:nvSpPr>
          <p:spPr>
            <a:xfrm>
              <a:off x="4375714" y="1380644"/>
              <a:ext cx="59873" cy="39071"/>
            </a:xfrm>
            <a:custGeom>
              <a:avLst/>
              <a:gdLst/>
              <a:ahLst/>
              <a:cxnLst/>
              <a:rect l="l" t="t" r="r" b="b"/>
              <a:pathLst>
                <a:path w="993" h="648" extrusionOk="0">
                  <a:moveTo>
                    <a:pt x="894" y="0"/>
                  </a:moveTo>
                  <a:cubicBezTo>
                    <a:pt x="879" y="0"/>
                    <a:pt x="866" y="6"/>
                    <a:pt x="853" y="23"/>
                  </a:cubicBezTo>
                  <a:lnTo>
                    <a:pt x="87" y="378"/>
                  </a:lnTo>
                  <a:cubicBezTo>
                    <a:pt x="44" y="378"/>
                    <a:pt x="1" y="465"/>
                    <a:pt x="44" y="562"/>
                  </a:cubicBezTo>
                  <a:cubicBezTo>
                    <a:pt x="44" y="605"/>
                    <a:pt x="141" y="648"/>
                    <a:pt x="184" y="648"/>
                  </a:cubicBezTo>
                  <a:lnTo>
                    <a:pt x="896" y="292"/>
                  </a:lnTo>
                  <a:cubicBezTo>
                    <a:pt x="993" y="238"/>
                    <a:pt x="993" y="152"/>
                    <a:pt x="993" y="66"/>
                  </a:cubicBezTo>
                  <a:cubicBezTo>
                    <a:pt x="963" y="36"/>
                    <a:pt x="927" y="0"/>
                    <a:pt x="89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a:off x="4605860" y="1195660"/>
              <a:ext cx="51432" cy="55291"/>
            </a:xfrm>
            <a:custGeom>
              <a:avLst/>
              <a:gdLst/>
              <a:ahLst/>
              <a:cxnLst/>
              <a:rect l="l" t="t" r="r" b="b"/>
              <a:pathLst>
                <a:path w="853" h="917" extrusionOk="0">
                  <a:moveTo>
                    <a:pt x="733" y="0"/>
                  </a:moveTo>
                  <a:cubicBezTo>
                    <a:pt x="716" y="0"/>
                    <a:pt x="698" y="11"/>
                    <a:pt x="680" y="29"/>
                  </a:cubicBezTo>
                  <a:lnTo>
                    <a:pt x="44" y="665"/>
                  </a:lnTo>
                  <a:cubicBezTo>
                    <a:pt x="1" y="708"/>
                    <a:pt x="1" y="794"/>
                    <a:pt x="1" y="837"/>
                  </a:cubicBezTo>
                  <a:cubicBezTo>
                    <a:pt x="25" y="893"/>
                    <a:pt x="68" y="917"/>
                    <a:pt x="107" y="917"/>
                  </a:cubicBezTo>
                  <a:cubicBezTo>
                    <a:pt x="137" y="917"/>
                    <a:pt x="165" y="903"/>
                    <a:pt x="184" y="880"/>
                  </a:cubicBezTo>
                  <a:lnTo>
                    <a:pt x="809" y="255"/>
                  </a:lnTo>
                  <a:cubicBezTo>
                    <a:pt x="852" y="212"/>
                    <a:pt x="852" y="126"/>
                    <a:pt x="809" y="72"/>
                  </a:cubicBezTo>
                  <a:cubicBezTo>
                    <a:pt x="784" y="21"/>
                    <a:pt x="759" y="0"/>
                    <a:pt x="73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a:off x="4640951" y="1019237"/>
              <a:ext cx="43654" cy="63792"/>
            </a:xfrm>
            <a:custGeom>
              <a:avLst/>
              <a:gdLst/>
              <a:ahLst/>
              <a:cxnLst/>
              <a:rect l="l" t="t" r="r" b="b"/>
              <a:pathLst>
                <a:path w="724" h="1058" extrusionOk="0">
                  <a:moveTo>
                    <a:pt x="614" y="1"/>
                  </a:moveTo>
                  <a:cubicBezTo>
                    <a:pt x="591" y="1"/>
                    <a:pt x="567" y="11"/>
                    <a:pt x="540" y="33"/>
                  </a:cubicBezTo>
                  <a:lnTo>
                    <a:pt x="55" y="842"/>
                  </a:lnTo>
                  <a:cubicBezTo>
                    <a:pt x="1" y="895"/>
                    <a:pt x="1" y="982"/>
                    <a:pt x="55" y="1025"/>
                  </a:cubicBezTo>
                  <a:cubicBezTo>
                    <a:pt x="76" y="1046"/>
                    <a:pt x="109" y="1057"/>
                    <a:pt x="141" y="1057"/>
                  </a:cubicBezTo>
                  <a:cubicBezTo>
                    <a:pt x="173" y="1057"/>
                    <a:pt x="206" y="1046"/>
                    <a:pt x="227" y="1025"/>
                  </a:cubicBezTo>
                  <a:lnTo>
                    <a:pt x="723" y="216"/>
                  </a:lnTo>
                  <a:cubicBezTo>
                    <a:pt x="723" y="173"/>
                    <a:pt x="723" y="87"/>
                    <a:pt x="680" y="33"/>
                  </a:cubicBezTo>
                  <a:cubicBezTo>
                    <a:pt x="658" y="11"/>
                    <a:pt x="637" y="1"/>
                    <a:pt x="6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9"/>
            <p:cNvSpPr/>
            <p:nvPr/>
          </p:nvSpPr>
          <p:spPr>
            <a:xfrm>
              <a:off x="4692986" y="1080979"/>
              <a:ext cx="61802" cy="27374"/>
            </a:xfrm>
            <a:custGeom>
              <a:avLst/>
              <a:gdLst/>
              <a:ahLst/>
              <a:cxnLst/>
              <a:rect l="l" t="t" r="r" b="b"/>
              <a:pathLst>
                <a:path w="1025" h="454" extrusionOk="0">
                  <a:moveTo>
                    <a:pt x="895" y="1"/>
                  </a:moveTo>
                  <a:lnTo>
                    <a:pt x="87" y="141"/>
                  </a:lnTo>
                  <a:cubicBezTo>
                    <a:pt x="43" y="184"/>
                    <a:pt x="0" y="227"/>
                    <a:pt x="0" y="314"/>
                  </a:cubicBezTo>
                  <a:cubicBezTo>
                    <a:pt x="43" y="411"/>
                    <a:pt x="87" y="454"/>
                    <a:pt x="130" y="454"/>
                  </a:cubicBezTo>
                  <a:lnTo>
                    <a:pt x="895" y="270"/>
                  </a:lnTo>
                  <a:cubicBezTo>
                    <a:pt x="981" y="270"/>
                    <a:pt x="1024" y="184"/>
                    <a:pt x="981" y="141"/>
                  </a:cubicBezTo>
                  <a:cubicBezTo>
                    <a:pt x="981" y="44"/>
                    <a:pt x="938"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9"/>
            <p:cNvSpPr/>
            <p:nvPr/>
          </p:nvSpPr>
          <p:spPr>
            <a:xfrm>
              <a:off x="4657231" y="1133315"/>
              <a:ext cx="52035" cy="56738"/>
            </a:xfrm>
            <a:custGeom>
              <a:avLst/>
              <a:gdLst/>
              <a:ahLst/>
              <a:cxnLst/>
              <a:rect l="l" t="t" r="r" b="b"/>
              <a:pathLst>
                <a:path w="863" h="941" extrusionOk="0">
                  <a:moveTo>
                    <a:pt x="132" y="0"/>
                  </a:moveTo>
                  <a:cubicBezTo>
                    <a:pt x="106" y="0"/>
                    <a:pt x="80" y="23"/>
                    <a:pt x="54" y="82"/>
                  </a:cubicBezTo>
                  <a:cubicBezTo>
                    <a:pt x="0" y="125"/>
                    <a:pt x="0" y="211"/>
                    <a:pt x="54" y="254"/>
                  </a:cubicBezTo>
                  <a:lnTo>
                    <a:pt x="680" y="890"/>
                  </a:lnTo>
                  <a:cubicBezTo>
                    <a:pt x="698" y="927"/>
                    <a:pt x="716" y="940"/>
                    <a:pt x="734" y="940"/>
                  </a:cubicBezTo>
                  <a:cubicBezTo>
                    <a:pt x="759" y="940"/>
                    <a:pt x="784" y="915"/>
                    <a:pt x="809" y="890"/>
                  </a:cubicBezTo>
                  <a:cubicBezTo>
                    <a:pt x="863" y="836"/>
                    <a:pt x="863" y="750"/>
                    <a:pt x="809" y="707"/>
                  </a:cubicBezTo>
                  <a:lnTo>
                    <a:pt x="184" y="28"/>
                  </a:lnTo>
                  <a:cubicBezTo>
                    <a:pt x="166" y="10"/>
                    <a:pt x="149" y="0"/>
                    <a:pt x="13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9"/>
            <p:cNvSpPr/>
            <p:nvPr/>
          </p:nvSpPr>
          <p:spPr>
            <a:xfrm>
              <a:off x="4516804" y="1148630"/>
              <a:ext cx="59210" cy="29967"/>
            </a:xfrm>
            <a:custGeom>
              <a:avLst/>
              <a:gdLst/>
              <a:ahLst/>
              <a:cxnLst/>
              <a:rect l="l" t="t" r="r" b="b"/>
              <a:pathLst>
                <a:path w="982" h="497" extrusionOk="0">
                  <a:moveTo>
                    <a:pt x="130" y="0"/>
                  </a:moveTo>
                  <a:cubicBezTo>
                    <a:pt x="87" y="0"/>
                    <a:pt x="44" y="43"/>
                    <a:pt x="1" y="97"/>
                  </a:cubicBezTo>
                  <a:cubicBezTo>
                    <a:pt x="1" y="183"/>
                    <a:pt x="44" y="270"/>
                    <a:pt x="87" y="270"/>
                  </a:cubicBezTo>
                  <a:lnTo>
                    <a:pt x="852" y="496"/>
                  </a:lnTo>
                  <a:cubicBezTo>
                    <a:pt x="895" y="496"/>
                    <a:pt x="982" y="453"/>
                    <a:pt x="982" y="410"/>
                  </a:cubicBezTo>
                  <a:cubicBezTo>
                    <a:pt x="982" y="313"/>
                    <a:pt x="938" y="227"/>
                    <a:pt x="895"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9"/>
            <p:cNvSpPr/>
            <p:nvPr/>
          </p:nvSpPr>
          <p:spPr>
            <a:xfrm>
              <a:off x="4546710" y="1048480"/>
              <a:ext cx="37745" cy="70304"/>
            </a:xfrm>
            <a:custGeom>
              <a:avLst/>
              <a:gdLst/>
              <a:ahLst/>
              <a:cxnLst/>
              <a:rect l="l" t="t" r="r" b="b"/>
              <a:pathLst>
                <a:path w="626" h="1166" extrusionOk="0">
                  <a:moveTo>
                    <a:pt x="540" y="1"/>
                  </a:moveTo>
                  <a:cubicBezTo>
                    <a:pt x="486" y="1"/>
                    <a:pt x="442" y="1"/>
                    <a:pt x="399" y="87"/>
                  </a:cubicBezTo>
                  <a:lnTo>
                    <a:pt x="0" y="950"/>
                  </a:lnTo>
                  <a:cubicBezTo>
                    <a:pt x="0" y="1036"/>
                    <a:pt x="0" y="1122"/>
                    <a:pt x="44" y="1165"/>
                  </a:cubicBezTo>
                  <a:cubicBezTo>
                    <a:pt x="130" y="1165"/>
                    <a:pt x="173" y="1165"/>
                    <a:pt x="216" y="1079"/>
                  </a:cubicBezTo>
                  <a:lnTo>
                    <a:pt x="583" y="227"/>
                  </a:lnTo>
                  <a:cubicBezTo>
                    <a:pt x="626" y="141"/>
                    <a:pt x="583" y="44"/>
                    <a:pt x="5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9"/>
            <p:cNvSpPr/>
            <p:nvPr/>
          </p:nvSpPr>
          <p:spPr>
            <a:xfrm>
              <a:off x="4600674" y="1091048"/>
              <a:ext cx="29967" cy="73861"/>
            </a:xfrm>
            <a:custGeom>
              <a:avLst/>
              <a:gdLst/>
              <a:ahLst/>
              <a:cxnLst/>
              <a:rect l="l" t="t" r="r" b="b"/>
              <a:pathLst>
                <a:path w="497" h="1225" extrusionOk="0">
                  <a:moveTo>
                    <a:pt x="106" y="0"/>
                  </a:moveTo>
                  <a:cubicBezTo>
                    <a:pt x="87" y="0"/>
                    <a:pt x="67" y="6"/>
                    <a:pt x="43" y="17"/>
                  </a:cubicBezTo>
                  <a:cubicBezTo>
                    <a:pt x="0" y="60"/>
                    <a:pt x="0" y="103"/>
                    <a:pt x="0" y="190"/>
                  </a:cubicBezTo>
                  <a:lnTo>
                    <a:pt x="270" y="1138"/>
                  </a:lnTo>
                  <a:cubicBezTo>
                    <a:pt x="313" y="1225"/>
                    <a:pt x="356" y="1225"/>
                    <a:pt x="399" y="1225"/>
                  </a:cubicBezTo>
                  <a:cubicBezTo>
                    <a:pt x="496" y="1182"/>
                    <a:pt x="496" y="1095"/>
                    <a:pt x="496" y="1052"/>
                  </a:cubicBezTo>
                  <a:lnTo>
                    <a:pt x="227" y="103"/>
                  </a:lnTo>
                  <a:cubicBezTo>
                    <a:pt x="195" y="40"/>
                    <a:pt x="158" y="0"/>
                    <a:pt x="10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9"/>
            <p:cNvSpPr/>
            <p:nvPr/>
          </p:nvSpPr>
          <p:spPr>
            <a:xfrm>
              <a:off x="4538269" y="1404943"/>
              <a:ext cx="51432" cy="54446"/>
            </a:xfrm>
            <a:custGeom>
              <a:avLst/>
              <a:gdLst/>
              <a:ahLst/>
              <a:cxnLst/>
              <a:rect l="l" t="t" r="r" b="b"/>
              <a:pathLst>
                <a:path w="853" h="903" extrusionOk="0">
                  <a:moveTo>
                    <a:pt x="726" y="1"/>
                  </a:moveTo>
                  <a:cubicBezTo>
                    <a:pt x="708" y="1"/>
                    <a:pt x="692" y="6"/>
                    <a:pt x="680" y="19"/>
                  </a:cubicBezTo>
                  <a:lnTo>
                    <a:pt x="43" y="644"/>
                  </a:lnTo>
                  <a:cubicBezTo>
                    <a:pt x="0" y="698"/>
                    <a:pt x="0" y="784"/>
                    <a:pt x="43" y="870"/>
                  </a:cubicBezTo>
                  <a:cubicBezTo>
                    <a:pt x="65" y="892"/>
                    <a:pt x="89" y="903"/>
                    <a:pt x="119" y="903"/>
                  </a:cubicBezTo>
                  <a:cubicBezTo>
                    <a:pt x="149" y="903"/>
                    <a:pt x="184" y="892"/>
                    <a:pt x="227" y="870"/>
                  </a:cubicBezTo>
                  <a:lnTo>
                    <a:pt x="809" y="245"/>
                  </a:lnTo>
                  <a:cubicBezTo>
                    <a:pt x="852" y="202"/>
                    <a:pt x="852" y="105"/>
                    <a:pt x="852" y="62"/>
                  </a:cubicBezTo>
                  <a:cubicBezTo>
                    <a:pt x="822" y="31"/>
                    <a:pt x="769" y="1"/>
                    <a:pt x="7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9"/>
            <p:cNvSpPr/>
            <p:nvPr/>
          </p:nvSpPr>
          <p:spPr>
            <a:xfrm>
              <a:off x="4519397" y="987642"/>
              <a:ext cx="51432" cy="55049"/>
            </a:xfrm>
            <a:custGeom>
              <a:avLst/>
              <a:gdLst/>
              <a:ahLst/>
              <a:cxnLst/>
              <a:rect l="l" t="t" r="r" b="b"/>
              <a:pathLst>
                <a:path w="853" h="913" extrusionOk="0">
                  <a:moveTo>
                    <a:pt x="713" y="0"/>
                  </a:moveTo>
                  <a:cubicBezTo>
                    <a:pt x="699" y="0"/>
                    <a:pt x="684" y="6"/>
                    <a:pt x="669" y="18"/>
                  </a:cubicBezTo>
                  <a:lnTo>
                    <a:pt x="44" y="654"/>
                  </a:lnTo>
                  <a:cubicBezTo>
                    <a:pt x="1" y="697"/>
                    <a:pt x="1" y="783"/>
                    <a:pt x="1" y="880"/>
                  </a:cubicBezTo>
                  <a:cubicBezTo>
                    <a:pt x="22" y="902"/>
                    <a:pt x="55" y="913"/>
                    <a:pt x="88" y="913"/>
                  </a:cubicBezTo>
                  <a:cubicBezTo>
                    <a:pt x="122" y="913"/>
                    <a:pt x="157" y="902"/>
                    <a:pt x="184" y="880"/>
                  </a:cubicBezTo>
                  <a:lnTo>
                    <a:pt x="809" y="244"/>
                  </a:lnTo>
                  <a:cubicBezTo>
                    <a:pt x="852" y="201"/>
                    <a:pt x="852" y="115"/>
                    <a:pt x="809" y="72"/>
                  </a:cubicBezTo>
                  <a:cubicBezTo>
                    <a:pt x="778" y="33"/>
                    <a:pt x="748" y="0"/>
                    <a:pt x="71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9"/>
            <p:cNvSpPr/>
            <p:nvPr/>
          </p:nvSpPr>
          <p:spPr>
            <a:xfrm>
              <a:off x="4895818" y="1786972"/>
              <a:ext cx="62466" cy="31896"/>
            </a:xfrm>
            <a:custGeom>
              <a:avLst/>
              <a:gdLst/>
              <a:ahLst/>
              <a:cxnLst/>
              <a:rect l="l" t="t" r="r" b="b"/>
              <a:pathLst>
                <a:path w="1036" h="529" extrusionOk="0">
                  <a:moveTo>
                    <a:pt x="920" y="0"/>
                  </a:moveTo>
                  <a:cubicBezTo>
                    <a:pt x="901" y="0"/>
                    <a:pt x="879" y="7"/>
                    <a:pt x="852" y="22"/>
                  </a:cubicBezTo>
                  <a:lnTo>
                    <a:pt x="86" y="238"/>
                  </a:lnTo>
                  <a:cubicBezTo>
                    <a:pt x="43" y="291"/>
                    <a:pt x="0" y="335"/>
                    <a:pt x="43" y="421"/>
                  </a:cubicBezTo>
                  <a:cubicBezTo>
                    <a:pt x="43" y="483"/>
                    <a:pt x="66" y="529"/>
                    <a:pt x="115" y="529"/>
                  </a:cubicBezTo>
                  <a:cubicBezTo>
                    <a:pt x="134" y="529"/>
                    <a:pt x="156" y="522"/>
                    <a:pt x="183" y="507"/>
                  </a:cubicBezTo>
                  <a:lnTo>
                    <a:pt x="895" y="291"/>
                  </a:lnTo>
                  <a:cubicBezTo>
                    <a:pt x="992" y="238"/>
                    <a:pt x="1035" y="194"/>
                    <a:pt x="992" y="108"/>
                  </a:cubicBezTo>
                  <a:cubicBezTo>
                    <a:pt x="992" y="46"/>
                    <a:pt x="969" y="0"/>
                    <a:pt x="9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9"/>
            <p:cNvSpPr/>
            <p:nvPr/>
          </p:nvSpPr>
          <p:spPr>
            <a:xfrm>
              <a:off x="4960815" y="1642023"/>
              <a:ext cx="57220" cy="44015"/>
            </a:xfrm>
            <a:custGeom>
              <a:avLst/>
              <a:gdLst/>
              <a:ahLst/>
              <a:cxnLst/>
              <a:rect l="l" t="t" r="r" b="b"/>
              <a:pathLst>
                <a:path w="949" h="730" extrusionOk="0">
                  <a:moveTo>
                    <a:pt x="766" y="0"/>
                  </a:moveTo>
                  <a:lnTo>
                    <a:pt x="86" y="485"/>
                  </a:lnTo>
                  <a:cubicBezTo>
                    <a:pt x="43" y="485"/>
                    <a:pt x="0" y="582"/>
                    <a:pt x="43" y="669"/>
                  </a:cubicBezTo>
                  <a:cubicBezTo>
                    <a:pt x="43" y="699"/>
                    <a:pt x="92" y="730"/>
                    <a:pt x="136" y="730"/>
                  </a:cubicBezTo>
                  <a:cubicBezTo>
                    <a:pt x="154" y="730"/>
                    <a:pt x="171" y="724"/>
                    <a:pt x="183" y="712"/>
                  </a:cubicBezTo>
                  <a:lnTo>
                    <a:pt x="895" y="270"/>
                  </a:lnTo>
                  <a:cubicBezTo>
                    <a:pt x="949" y="216"/>
                    <a:pt x="949" y="130"/>
                    <a:pt x="949" y="86"/>
                  </a:cubicBezTo>
                  <a:cubicBezTo>
                    <a:pt x="895" y="0"/>
                    <a:pt x="852" y="0"/>
                    <a:pt x="76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p:nvPr/>
          </p:nvSpPr>
          <p:spPr>
            <a:xfrm>
              <a:off x="4958223" y="1717392"/>
              <a:ext cx="62466" cy="32559"/>
            </a:xfrm>
            <a:custGeom>
              <a:avLst/>
              <a:gdLst/>
              <a:ahLst/>
              <a:cxnLst/>
              <a:rect l="l" t="t" r="r" b="b"/>
              <a:pathLst>
                <a:path w="1036" h="540" extrusionOk="0">
                  <a:moveTo>
                    <a:pt x="183" y="1"/>
                  </a:moveTo>
                  <a:cubicBezTo>
                    <a:pt x="86" y="1"/>
                    <a:pt x="43" y="44"/>
                    <a:pt x="43" y="98"/>
                  </a:cubicBezTo>
                  <a:cubicBezTo>
                    <a:pt x="0" y="184"/>
                    <a:pt x="43" y="270"/>
                    <a:pt x="86" y="270"/>
                  </a:cubicBezTo>
                  <a:lnTo>
                    <a:pt x="852" y="540"/>
                  </a:lnTo>
                  <a:cubicBezTo>
                    <a:pt x="938" y="540"/>
                    <a:pt x="992" y="497"/>
                    <a:pt x="992" y="454"/>
                  </a:cubicBezTo>
                  <a:cubicBezTo>
                    <a:pt x="1035" y="367"/>
                    <a:pt x="992" y="270"/>
                    <a:pt x="895" y="270"/>
                  </a:cubicBezTo>
                  <a:lnTo>
                    <a:pt x="18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5014779" y="1794991"/>
              <a:ext cx="35815" cy="71329"/>
            </a:xfrm>
            <a:custGeom>
              <a:avLst/>
              <a:gdLst/>
              <a:ahLst/>
              <a:cxnLst/>
              <a:rect l="l" t="t" r="r" b="b"/>
              <a:pathLst>
                <a:path w="594" h="1183" extrusionOk="0">
                  <a:moveTo>
                    <a:pt x="120" y="0"/>
                  </a:moveTo>
                  <a:cubicBezTo>
                    <a:pt x="101" y="0"/>
                    <a:pt x="79" y="6"/>
                    <a:pt x="54" y="18"/>
                  </a:cubicBezTo>
                  <a:cubicBezTo>
                    <a:pt x="0" y="61"/>
                    <a:pt x="0" y="158"/>
                    <a:pt x="0" y="202"/>
                  </a:cubicBezTo>
                  <a:lnTo>
                    <a:pt x="367" y="1096"/>
                  </a:lnTo>
                  <a:cubicBezTo>
                    <a:pt x="410" y="1183"/>
                    <a:pt x="453" y="1183"/>
                    <a:pt x="496" y="1183"/>
                  </a:cubicBezTo>
                  <a:cubicBezTo>
                    <a:pt x="593" y="1140"/>
                    <a:pt x="593" y="1053"/>
                    <a:pt x="593" y="967"/>
                  </a:cubicBezTo>
                  <a:lnTo>
                    <a:pt x="226" y="61"/>
                  </a:lnTo>
                  <a:cubicBezTo>
                    <a:pt x="196" y="31"/>
                    <a:pt x="165"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9"/>
            <p:cNvSpPr/>
            <p:nvPr/>
          </p:nvSpPr>
          <p:spPr>
            <a:xfrm>
              <a:off x="4841854" y="1678019"/>
              <a:ext cx="54024" cy="52457"/>
            </a:xfrm>
            <a:custGeom>
              <a:avLst/>
              <a:gdLst/>
              <a:ahLst/>
              <a:cxnLst/>
              <a:rect l="l" t="t" r="r" b="b"/>
              <a:pathLst>
                <a:path w="896" h="870" extrusionOk="0">
                  <a:moveTo>
                    <a:pt x="119" y="0"/>
                  </a:moveTo>
                  <a:cubicBezTo>
                    <a:pt x="94" y="0"/>
                    <a:pt x="69" y="21"/>
                    <a:pt x="43" y="72"/>
                  </a:cubicBezTo>
                  <a:cubicBezTo>
                    <a:pt x="0" y="115"/>
                    <a:pt x="0" y="212"/>
                    <a:pt x="43" y="255"/>
                  </a:cubicBezTo>
                  <a:lnTo>
                    <a:pt x="669" y="837"/>
                  </a:lnTo>
                  <a:cubicBezTo>
                    <a:pt x="690" y="859"/>
                    <a:pt x="725" y="869"/>
                    <a:pt x="760" y="869"/>
                  </a:cubicBezTo>
                  <a:cubicBezTo>
                    <a:pt x="795" y="869"/>
                    <a:pt x="830" y="859"/>
                    <a:pt x="852" y="837"/>
                  </a:cubicBezTo>
                  <a:cubicBezTo>
                    <a:pt x="895" y="751"/>
                    <a:pt x="852" y="654"/>
                    <a:pt x="809" y="611"/>
                  </a:cubicBezTo>
                  <a:lnTo>
                    <a:pt x="173" y="28"/>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9"/>
            <p:cNvSpPr/>
            <p:nvPr/>
          </p:nvSpPr>
          <p:spPr>
            <a:xfrm>
              <a:off x="4882131" y="1613624"/>
              <a:ext cx="54688" cy="54205"/>
            </a:xfrm>
            <a:custGeom>
              <a:avLst/>
              <a:gdLst/>
              <a:ahLst/>
              <a:cxnLst/>
              <a:rect l="l" t="t" r="r" b="b"/>
              <a:pathLst>
                <a:path w="907" h="899" extrusionOk="0">
                  <a:moveTo>
                    <a:pt x="761" y="0"/>
                  </a:moveTo>
                  <a:cubicBezTo>
                    <a:pt x="748" y="0"/>
                    <a:pt x="736" y="6"/>
                    <a:pt x="723" y="18"/>
                  </a:cubicBezTo>
                  <a:lnTo>
                    <a:pt x="98" y="644"/>
                  </a:lnTo>
                  <a:cubicBezTo>
                    <a:pt x="44" y="687"/>
                    <a:pt x="1" y="784"/>
                    <a:pt x="44" y="827"/>
                  </a:cubicBezTo>
                  <a:cubicBezTo>
                    <a:pt x="75" y="877"/>
                    <a:pt x="118" y="898"/>
                    <a:pt x="157" y="898"/>
                  </a:cubicBezTo>
                  <a:cubicBezTo>
                    <a:pt x="184" y="898"/>
                    <a:pt x="209" y="888"/>
                    <a:pt x="227" y="870"/>
                  </a:cubicBezTo>
                  <a:lnTo>
                    <a:pt x="809" y="245"/>
                  </a:lnTo>
                  <a:cubicBezTo>
                    <a:pt x="906" y="202"/>
                    <a:pt x="906" y="105"/>
                    <a:pt x="852" y="61"/>
                  </a:cubicBezTo>
                  <a:cubicBezTo>
                    <a:pt x="822" y="31"/>
                    <a:pt x="791"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p:nvPr/>
          </p:nvSpPr>
          <p:spPr>
            <a:xfrm>
              <a:off x="4917222" y="1679707"/>
              <a:ext cx="16340" cy="76756"/>
            </a:xfrm>
            <a:custGeom>
              <a:avLst/>
              <a:gdLst/>
              <a:ahLst/>
              <a:cxnLst/>
              <a:rect l="l" t="t" r="r" b="b"/>
              <a:pathLst>
                <a:path w="271" h="1273" extrusionOk="0">
                  <a:moveTo>
                    <a:pt x="184" y="0"/>
                  </a:moveTo>
                  <a:cubicBezTo>
                    <a:pt x="141" y="0"/>
                    <a:pt x="55" y="44"/>
                    <a:pt x="55" y="130"/>
                  </a:cubicBezTo>
                  <a:lnTo>
                    <a:pt x="55" y="1122"/>
                  </a:lnTo>
                  <a:cubicBezTo>
                    <a:pt x="1" y="1208"/>
                    <a:pt x="98" y="1262"/>
                    <a:pt x="141" y="1262"/>
                  </a:cubicBezTo>
                  <a:cubicBezTo>
                    <a:pt x="148" y="1269"/>
                    <a:pt x="156" y="1272"/>
                    <a:pt x="163" y="1272"/>
                  </a:cubicBezTo>
                  <a:cubicBezTo>
                    <a:pt x="197" y="1272"/>
                    <a:pt x="227" y="1193"/>
                    <a:pt x="227" y="1122"/>
                  </a:cubicBezTo>
                  <a:lnTo>
                    <a:pt x="270" y="130"/>
                  </a:lnTo>
                  <a:cubicBezTo>
                    <a:pt x="270" y="44"/>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9"/>
            <p:cNvSpPr/>
            <p:nvPr/>
          </p:nvSpPr>
          <p:spPr>
            <a:xfrm>
              <a:off x="4809355" y="1757307"/>
              <a:ext cx="56617" cy="45342"/>
            </a:xfrm>
            <a:custGeom>
              <a:avLst/>
              <a:gdLst/>
              <a:ahLst/>
              <a:cxnLst/>
              <a:rect l="l" t="t" r="r" b="b"/>
              <a:pathLst>
                <a:path w="939" h="752" extrusionOk="0">
                  <a:moveTo>
                    <a:pt x="811" y="0"/>
                  </a:moveTo>
                  <a:cubicBezTo>
                    <a:pt x="795" y="0"/>
                    <a:pt x="778" y="5"/>
                    <a:pt x="766" y="18"/>
                  </a:cubicBezTo>
                  <a:lnTo>
                    <a:pt x="43" y="460"/>
                  </a:lnTo>
                  <a:cubicBezTo>
                    <a:pt x="0" y="514"/>
                    <a:pt x="0" y="600"/>
                    <a:pt x="0" y="643"/>
                  </a:cubicBezTo>
                  <a:cubicBezTo>
                    <a:pt x="31" y="706"/>
                    <a:pt x="63" y="751"/>
                    <a:pt x="110" y="751"/>
                  </a:cubicBezTo>
                  <a:cubicBezTo>
                    <a:pt x="128" y="751"/>
                    <a:pt x="149" y="745"/>
                    <a:pt x="173" y="730"/>
                  </a:cubicBezTo>
                  <a:lnTo>
                    <a:pt x="852" y="288"/>
                  </a:lnTo>
                  <a:cubicBezTo>
                    <a:pt x="895" y="244"/>
                    <a:pt x="938" y="147"/>
                    <a:pt x="895" y="61"/>
                  </a:cubicBezTo>
                  <a:cubicBezTo>
                    <a:pt x="895" y="31"/>
                    <a:pt x="852" y="0"/>
                    <a:pt x="8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9"/>
            <p:cNvSpPr/>
            <p:nvPr/>
          </p:nvSpPr>
          <p:spPr>
            <a:xfrm>
              <a:off x="4822981" y="1850040"/>
              <a:ext cx="59210" cy="32559"/>
            </a:xfrm>
            <a:custGeom>
              <a:avLst/>
              <a:gdLst/>
              <a:ahLst/>
              <a:cxnLst/>
              <a:rect l="l" t="t" r="r" b="b"/>
              <a:pathLst>
                <a:path w="982" h="540" extrusionOk="0">
                  <a:moveTo>
                    <a:pt x="130" y="0"/>
                  </a:moveTo>
                  <a:cubicBezTo>
                    <a:pt x="87" y="0"/>
                    <a:pt x="1" y="54"/>
                    <a:pt x="1" y="140"/>
                  </a:cubicBezTo>
                  <a:cubicBezTo>
                    <a:pt x="1" y="183"/>
                    <a:pt x="1" y="270"/>
                    <a:pt x="87" y="270"/>
                  </a:cubicBezTo>
                  <a:lnTo>
                    <a:pt x="809" y="539"/>
                  </a:lnTo>
                  <a:cubicBezTo>
                    <a:pt x="895" y="539"/>
                    <a:pt x="939" y="496"/>
                    <a:pt x="939" y="453"/>
                  </a:cubicBezTo>
                  <a:cubicBezTo>
                    <a:pt x="982" y="367"/>
                    <a:pt x="939" y="270"/>
                    <a:pt x="895" y="270"/>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9"/>
            <p:cNvSpPr/>
            <p:nvPr/>
          </p:nvSpPr>
          <p:spPr>
            <a:xfrm>
              <a:off x="4689730" y="1794087"/>
              <a:ext cx="52035" cy="52517"/>
            </a:xfrm>
            <a:custGeom>
              <a:avLst/>
              <a:gdLst/>
              <a:ahLst/>
              <a:cxnLst/>
              <a:rect l="l" t="t" r="r" b="b"/>
              <a:pathLst>
                <a:path w="863" h="871" extrusionOk="0">
                  <a:moveTo>
                    <a:pt x="96" y="1"/>
                  </a:moveTo>
                  <a:cubicBezTo>
                    <a:pt x="62" y="1"/>
                    <a:pt x="27" y="12"/>
                    <a:pt x="0" y="33"/>
                  </a:cubicBezTo>
                  <a:cubicBezTo>
                    <a:pt x="0" y="120"/>
                    <a:pt x="0" y="217"/>
                    <a:pt x="54" y="260"/>
                  </a:cubicBezTo>
                  <a:lnTo>
                    <a:pt x="680" y="842"/>
                  </a:lnTo>
                  <a:cubicBezTo>
                    <a:pt x="697" y="860"/>
                    <a:pt x="723" y="870"/>
                    <a:pt x="746" y="870"/>
                  </a:cubicBezTo>
                  <a:cubicBezTo>
                    <a:pt x="779" y="870"/>
                    <a:pt x="809" y="849"/>
                    <a:pt x="809" y="799"/>
                  </a:cubicBezTo>
                  <a:cubicBezTo>
                    <a:pt x="863" y="756"/>
                    <a:pt x="863" y="659"/>
                    <a:pt x="809" y="616"/>
                  </a:cubicBezTo>
                  <a:lnTo>
                    <a:pt x="184" y="33"/>
                  </a:lnTo>
                  <a:cubicBezTo>
                    <a:pt x="162" y="12"/>
                    <a:pt x="130" y="1"/>
                    <a:pt x="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p:nvPr/>
          </p:nvSpPr>
          <p:spPr>
            <a:xfrm>
              <a:off x="4730670" y="1729330"/>
              <a:ext cx="51432" cy="54205"/>
            </a:xfrm>
            <a:custGeom>
              <a:avLst/>
              <a:gdLst/>
              <a:ahLst/>
              <a:cxnLst/>
              <a:rect l="l" t="t" r="r" b="b"/>
              <a:pathLst>
                <a:path w="853" h="899" extrusionOk="0">
                  <a:moveTo>
                    <a:pt x="747" y="1"/>
                  </a:moveTo>
                  <a:cubicBezTo>
                    <a:pt x="719" y="1"/>
                    <a:pt x="691" y="11"/>
                    <a:pt x="669" y="29"/>
                  </a:cubicBezTo>
                  <a:lnTo>
                    <a:pt x="44" y="611"/>
                  </a:lnTo>
                  <a:cubicBezTo>
                    <a:pt x="1" y="708"/>
                    <a:pt x="1" y="795"/>
                    <a:pt x="44" y="838"/>
                  </a:cubicBezTo>
                  <a:cubicBezTo>
                    <a:pt x="74" y="868"/>
                    <a:pt x="105" y="899"/>
                    <a:pt x="139" y="899"/>
                  </a:cubicBezTo>
                  <a:cubicBezTo>
                    <a:pt x="153" y="899"/>
                    <a:pt x="168" y="894"/>
                    <a:pt x="184" y="881"/>
                  </a:cubicBezTo>
                  <a:lnTo>
                    <a:pt x="809" y="256"/>
                  </a:lnTo>
                  <a:cubicBezTo>
                    <a:pt x="852" y="212"/>
                    <a:pt x="852" y="115"/>
                    <a:pt x="852" y="72"/>
                  </a:cubicBezTo>
                  <a:cubicBezTo>
                    <a:pt x="827" y="22"/>
                    <a:pt x="787" y="1"/>
                    <a:pt x="74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9"/>
            <p:cNvSpPr/>
            <p:nvPr/>
          </p:nvSpPr>
          <p:spPr>
            <a:xfrm>
              <a:off x="4765761" y="1793484"/>
              <a:ext cx="16340" cy="78685"/>
            </a:xfrm>
            <a:custGeom>
              <a:avLst/>
              <a:gdLst/>
              <a:ahLst/>
              <a:cxnLst/>
              <a:rect l="l" t="t" r="r" b="b"/>
              <a:pathLst>
                <a:path w="271" h="1305" extrusionOk="0">
                  <a:moveTo>
                    <a:pt x="184" y="0"/>
                  </a:moveTo>
                  <a:cubicBezTo>
                    <a:pt x="87" y="0"/>
                    <a:pt x="44" y="86"/>
                    <a:pt x="44" y="130"/>
                  </a:cubicBezTo>
                  <a:lnTo>
                    <a:pt x="1" y="1165"/>
                  </a:lnTo>
                  <a:cubicBezTo>
                    <a:pt x="1" y="1262"/>
                    <a:pt x="44" y="1305"/>
                    <a:pt x="87" y="1305"/>
                  </a:cubicBezTo>
                  <a:cubicBezTo>
                    <a:pt x="184" y="1305"/>
                    <a:pt x="227" y="1262"/>
                    <a:pt x="227" y="1165"/>
                  </a:cubicBezTo>
                  <a:lnTo>
                    <a:pt x="270" y="183"/>
                  </a:lnTo>
                  <a:cubicBezTo>
                    <a:pt x="270" y="86"/>
                    <a:pt x="227"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9"/>
            <p:cNvSpPr/>
            <p:nvPr/>
          </p:nvSpPr>
          <p:spPr>
            <a:xfrm>
              <a:off x="4971849" y="1809703"/>
              <a:ext cx="26711" cy="76153"/>
            </a:xfrm>
            <a:custGeom>
              <a:avLst/>
              <a:gdLst/>
              <a:ahLst/>
              <a:cxnLst/>
              <a:rect l="l" t="t" r="r" b="b"/>
              <a:pathLst>
                <a:path w="443" h="1263" extrusionOk="0">
                  <a:moveTo>
                    <a:pt x="356" y="1"/>
                  </a:moveTo>
                  <a:cubicBezTo>
                    <a:pt x="313" y="1"/>
                    <a:pt x="227" y="44"/>
                    <a:pt x="227" y="87"/>
                  </a:cubicBezTo>
                  <a:lnTo>
                    <a:pt x="44" y="1079"/>
                  </a:lnTo>
                  <a:cubicBezTo>
                    <a:pt x="0" y="1165"/>
                    <a:pt x="44" y="1262"/>
                    <a:pt x="87" y="1262"/>
                  </a:cubicBezTo>
                  <a:cubicBezTo>
                    <a:pt x="173" y="1262"/>
                    <a:pt x="227" y="1208"/>
                    <a:pt x="227" y="1165"/>
                  </a:cubicBezTo>
                  <a:lnTo>
                    <a:pt x="443" y="184"/>
                  </a:lnTo>
                  <a:cubicBezTo>
                    <a:pt x="443" y="87"/>
                    <a:pt x="399" y="44"/>
                    <a:pt x="35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p:nvPr/>
          </p:nvSpPr>
          <p:spPr>
            <a:xfrm>
              <a:off x="4705949" y="732595"/>
              <a:ext cx="48839" cy="60476"/>
            </a:xfrm>
            <a:custGeom>
              <a:avLst/>
              <a:gdLst/>
              <a:ahLst/>
              <a:cxnLst/>
              <a:rect l="l" t="t" r="r" b="b"/>
              <a:pathLst>
                <a:path w="810" h="1003" extrusionOk="0">
                  <a:moveTo>
                    <a:pt x="141" y="0"/>
                  </a:moveTo>
                  <a:cubicBezTo>
                    <a:pt x="109" y="0"/>
                    <a:pt x="76" y="11"/>
                    <a:pt x="55" y="32"/>
                  </a:cubicBezTo>
                  <a:cubicBezTo>
                    <a:pt x="1" y="119"/>
                    <a:pt x="1" y="205"/>
                    <a:pt x="55" y="259"/>
                  </a:cubicBezTo>
                  <a:lnTo>
                    <a:pt x="594" y="970"/>
                  </a:lnTo>
                  <a:cubicBezTo>
                    <a:pt x="615" y="992"/>
                    <a:pt x="648" y="1003"/>
                    <a:pt x="680" y="1003"/>
                  </a:cubicBezTo>
                  <a:cubicBezTo>
                    <a:pt x="712" y="1003"/>
                    <a:pt x="745" y="992"/>
                    <a:pt x="766" y="970"/>
                  </a:cubicBezTo>
                  <a:cubicBezTo>
                    <a:pt x="809" y="884"/>
                    <a:pt x="809" y="798"/>
                    <a:pt x="766" y="744"/>
                  </a:cubicBezTo>
                  <a:lnTo>
                    <a:pt x="227" y="32"/>
                  </a:lnTo>
                  <a:cubicBezTo>
                    <a:pt x="206" y="11"/>
                    <a:pt x="173"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9"/>
            <p:cNvSpPr/>
            <p:nvPr/>
          </p:nvSpPr>
          <p:spPr>
            <a:xfrm>
              <a:off x="4345868" y="788488"/>
              <a:ext cx="18872" cy="78685"/>
            </a:xfrm>
            <a:custGeom>
              <a:avLst/>
              <a:gdLst/>
              <a:ahLst/>
              <a:cxnLst/>
              <a:rect l="l" t="t" r="r" b="b"/>
              <a:pathLst>
                <a:path w="313" h="1305" extrusionOk="0">
                  <a:moveTo>
                    <a:pt x="183" y="0"/>
                  </a:moveTo>
                  <a:cubicBezTo>
                    <a:pt x="140" y="0"/>
                    <a:pt x="97" y="43"/>
                    <a:pt x="97" y="140"/>
                  </a:cubicBezTo>
                  <a:lnTo>
                    <a:pt x="0" y="1122"/>
                  </a:lnTo>
                  <a:cubicBezTo>
                    <a:pt x="0" y="1219"/>
                    <a:pt x="43" y="1305"/>
                    <a:pt x="97" y="1305"/>
                  </a:cubicBezTo>
                  <a:cubicBezTo>
                    <a:pt x="183" y="1305"/>
                    <a:pt x="226" y="1262"/>
                    <a:pt x="226" y="1165"/>
                  </a:cubicBezTo>
                  <a:lnTo>
                    <a:pt x="270" y="184"/>
                  </a:lnTo>
                  <a:cubicBezTo>
                    <a:pt x="31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9"/>
            <p:cNvSpPr/>
            <p:nvPr/>
          </p:nvSpPr>
          <p:spPr>
            <a:xfrm>
              <a:off x="4261998" y="795542"/>
              <a:ext cx="59873" cy="39131"/>
            </a:xfrm>
            <a:custGeom>
              <a:avLst/>
              <a:gdLst/>
              <a:ahLst/>
              <a:cxnLst/>
              <a:rect l="l" t="t" r="r" b="b"/>
              <a:pathLst>
                <a:path w="993" h="649" extrusionOk="0">
                  <a:moveTo>
                    <a:pt x="109" y="1"/>
                  </a:moveTo>
                  <a:cubicBezTo>
                    <a:pt x="61" y="1"/>
                    <a:pt x="30" y="36"/>
                    <a:pt x="0" y="67"/>
                  </a:cubicBezTo>
                  <a:cubicBezTo>
                    <a:pt x="0" y="153"/>
                    <a:pt x="43" y="239"/>
                    <a:pt x="86" y="239"/>
                  </a:cubicBezTo>
                  <a:lnTo>
                    <a:pt x="809" y="649"/>
                  </a:lnTo>
                  <a:cubicBezTo>
                    <a:pt x="852" y="649"/>
                    <a:pt x="949" y="649"/>
                    <a:pt x="949" y="562"/>
                  </a:cubicBezTo>
                  <a:cubicBezTo>
                    <a:pt x="992" y="465"/>
                    <a:pt x="949" y="422"/>
                    <a:pt x="895" y="379"/>
                  </a:cubicBezTo>
                  <a:lnTo>
                    <a:pt x="183" y="23"/>
                  </a:lnTo>
                  <a:cubicBezTo>
                    <a:pt x="154" y="7"/>
                    <a:pt x="130" y="1"/>
                    <a:pt x="10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9"/>
            <p:cNvSpPr/>
            <p:nvPr/>
          </p:nvSpPr>
          <p:spPr>
            <a:xfrm>
              <a:off x="4305531" y="733439"/>
              <a:ext cx="56617" cy="45402"/>
            </a:xfrm>
            <a:custGeom>
              <a:avLst/>
              <a:gdLst/>
              <a:ahLst/>
              <a:cxnLst/>
              <a:rect l="l" t="t" r="r" b="b"/>
              <a:pathLst>
                <a:path w="939" h="753" extrusionOk="0">
                  <a:moveTo>
                    <a:pt x="812" y="1"/>
                  </a:moveTo>
                  <a:cubicBezTo>
                    <a:pt x="795" y="1"/>
                    <a:pt x="779" y="6"/>
                    <a:pt x="766" y="18"/>
                  </a:cubicBezTo>
                  <a:lnTo>
                    <a:pt x="87" y="514"/>
                  </a:lnTo>
                  <a:cubicBezTo>
                    <a:pt x="1" y="514"/>
                    <a:pt x="1" y="601"/>
                    <a:pt x="44" y="687"/>
                  </a:cubicBezTo>
                  <a:cubicBezTo>
                    <a:pt x="44" y="717"/>
                    <a:pt x="86" y="753"/>
                    <a:pt x="126" y="753"/>
                  </a:cubicBezTo>
                  <a:cubicBezTo>
                    <a:pt x="143" y="753"/>
                    <a:pt x="160" y="746"/>
                    <a:pt x="173" y="730"/>
                  </a:cubicBezTo>
                  <a:lnTo>
                    <a:pt x="852" y="288"/>
                  </a:lnTo>
                  <a:cubicBezTo>
                    <a:pt x="895" y="245"/>
                    <a:pt x="939" y="148"/>
                    <a:pt x="895" y="62"/>
                  </a:cubicBezTo>
                  <a:cubicBezTo>
                    <a:pt x="895" y="31"/>
                    <a:pt x="852" y="1"/>
                    <a:pt x="81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9"/>
            <p:cNvSpPr/>
            <p:nvPr/>
          </p:nvSpPr>
          <p:spPr>
            <a:xfrm>
              <a:off x="4521989" y="886648"/>
              <a:ext cx="48839" cy="61139"/>
            </a:xfrm>
            <a:custGeom>
              <a:avLst/>
              <a:gdLst/>
              <a:ahLst/>
              <a:cxnLst/>
              <a:rect l="l" t="t" r="r" b="b"/>
              <a:pathLst>
                <a:path w="810" h="1014" extrusionOk="0">
                  <a:moveTo>
                    <a:pt x="136" y="0"/>
                  </a:moveTo>
                  <a:cubicBezTo>
                    <a:pt x="100" y="0"/>
                    <a:pt x="65" y="11"/>
                    <a:pt x="44" y="33"/>
                  </a:cubicBezTo>
                  <a:cubicBezTo>
                    <a:pt x="1" y="130"/>
                    <a:pt x="1" y="216"/>
                    <a:pt x="44" y="259"/>
                  </a:cubicBezTo>
                  <a:lnTo>
                    <a:pt x="626" y="981"/>
                  </a:lnTo>
                  <a:cubicBezTo>
                    <a:pt x="653" y="1003"/>
                    <a:pt x="677" y="1014"/>
                    <a:pt x="700" y="1014"/>
                  </a:cubicBezTo>
                  <a:cubicBezTo>
                    <a:pt x="723" y="1014"/>
                    <a:pt x="745" y="1003"/>
                    <a:pt x="766" y="981"/>
                  </a:cubicBezTo>
                  <a:cubicBezTo>
                    <a:pt x="809" y="884"/>
                    <a:pt x="809" y="798"/>
                    <a:pt x="766" y="755"/>
                  </a:cubicBezTo>
                  <a:lnTo>
                    <a:pt x="227" y="33"/>
                  </a:lnTo>
                  <a:cubicBezTo>
                    <a:pt x="206" y="11"/>
                    <a:pt x="171"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9"/>
            <p:cNvSpPr/>
            <p:nvPr/>
          </p:nvSpPr>
          <p:spPr>
            <a:xfrm>
              <a:off x="4391994" y="799522"/>
              <a:ext cx="57280" cy="49864"/>
            </a:xfrm>
            <a:custGeom>
              <a:avLst/>
              <a:gdLst/>
              <a:ahLst/>
              <a:cxnLst/>
              <a:rect l="l" t="t" r="r" b="b"/>
              <a:pathLst>
                <a:path w="950" h="827" extrusionOk="0">
                  <a:moveTo>
                    <a:pt x="227" y="1"/>
                  </a:moveTo>
                  <a:cubicBezTo>
                    <a:pt x="141" y="1"/>
                    <a:pt x="87" y="1"/>
                    <a:pt x="44" y="44"/>
                  </a:cubicBezTo>
                  <a:cubicBezTo>
                    <a:pt x="0" y="130"/>
                    <a:pt x="44" y="227"/>
                    <a:pt x="87" y="270"/>
                  </a:cubicBezTo>
                  <a:lnTo>
                    <a:pt x="766" y="809"/>
                  </a:lnTo>
                  <a:cubicBezTo>
                    <a:pt x="779" y="822"/>
                    <a:pt x="791" y="827"/>
                    <a:pt x="804" y="827"/>
                  </a:cubicBezTo>
                  <a:cubicBezTo>
                    <a:pt x="834" y="827"/>
                    <a:pt x="865" y="797"/>
                    <a:pt x="895" y="766"/>
                  </a:cubicBezTo>
                  <a:cubicBezTo>
                    <a:pt x="949" y="669"/>
                    <a:pt x="895" y="583"/>
                    <a:pt x="852" y="540"/>
                  </a:cubicBez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9"/>
            <p:cNvSpPr/>
            <p:nvPr/>
          </p:nvSpPr>
          <p:spPr>
            <a:xfrm>
              <a:off x="4456991" y="731931"/>
              <a:ext cx="29967" cy="76454"/>
            </a:xfrm>
            <a:custGeom>
              <a:avLst/>
              <a:gdLst/>
              <a:ahLst/>
              <a:cxnLst/>
              <a:rect l="l" t="t" r="r" b="b"/>
              <a:pathLst>
                <a:path w="497" h="1268" extrusionOk="0">
                  <a:moveTo>
                    <a:pt x="87" y="0"/>
                  </a:moveTo>
                  <a:cubicBezTo>
                    <a:pt x="44" y="43"/>
                    <a:pt x="1" y="130"/>
                    <a:pt x="44" y="173"/>
                  </a:cubicBezTo>
                  <a:lnTo>
                    <a:pt x="227" y="1165"/>
                  </a:lnTo>
                  <a:cubicBezTo>
                    <a:pt x="259" y="1228"/>
                    <a:pt x="290" y="1268"/>
                    <a:pt x="322" y="1268"/>
                  </a:cubicBezTo>
                  <a:cubicBezTo>
                    <a:pt x="333" y="1268"/>
                    <a:pt x="345" y="1262"/>
                    <a:pt x="356" y="1251"/>
                  </a:cubicBezTo>
                  <a:cubicBezTo>
                    <a:pt x="453" y="1251"/>
                    <a:pt x="497" y="1165"/>
                    <a:pt x="453" y="1078"/>
                  </a:cubicBezTo>
                  <a:lnTo>
                    <a:pt x="227" y="130"/>
                  </a:lnTo>
                  <a:cubicBezTo>
                    <a:pt x="227" y="43"/>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9"/>
            <p:cNvSpPr/>
            <p:nvPr/>
          </p:nvSpPr>
          <p:spPr>
            <a:xfrm>
              <a:off x="4478456" y="962017"/>
              <a:ext cx="19536" cy="78745"/>
            </a:xfrm>
            <a:custGeom>
              <a:avLst/>
              <a:gdLst/>
              <a:ahLst/>
              <a:cxnLst/>
              <a:rect l="l" t="t" r="r" b="b"/>
              <a:pathLst>
                <a:path w="324" h="1306" extrusionOk="0">
                  <a:moveTo>
                    <a:pt x="227" y="1"/>
                  </a:moveTo>
                  <a:cubicBezTo>
                    <a:pt x="141" y="1"/>
                    <a:pt x="97" y="44"/>
                    <a:pt x="97" y="130"/>
                  </a:cubicBezTo>
                  <a:lnTo>
                    <a:pt x="0" y="1122"/>
                  </a:lnTo>
                  <a:cubicBezTo>
                    <a:pt x="0" y="1208"/>
                    <a:pt x="54" y="1305"/>
                    <a:pt x="141" y="1305"/>
                  </a:cubicBezTo>
                  <a:cubicBezTo>
                    <a:pt x="184" y="1305"/>
                    <a:pt x="227" y="1252"/>
                    <a:pt x="227" y="1165"/>
                  </a:cubicBezTo>
                  <a:lnTo>
                    <a:pt x="324" y="173"/>
                  </a:lnTo>
                  <a:cubicBezTo>
                    <a:pt x="324" y="87"/>
                    <a:pt x="270" y="1"/>
                    <a:pt x="22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9"/>
            <p:cNvSpPr/>
            <p:nvPr/>
          </p:nvSpPr>
          <p:spPr>
            <a:xfrm>
              <a:off x="4416714" y="904857"/>
              <a:ext cx="59210" cy="39433"/>
            </a:xfrm>
            <a:custGeom>
              <a:avLst/>
              <a:gdLst/>
              <a:ahLst/>
              <a:cxnLst/>
              <a:rect l="l" t="t" r="r" b="b"/>
              <a:pathLst>
                <a:path w="982" h="654" extrusionOk="0">
                  <a:moveTo>
                    <a:pt x="173" y="0"/>
                  </a:moveTo>
                  <a:cubicBezTo>
                    <a:pt x="130" y="0"/>
                    <a:pt x="43" y="0"/>
                    <a:pt x="43" y="97"/>
                  </a:cubicBezTo>
                  <a:cubicBezTo>
                    <a:pt x="0" y="183"/>
                    <a:pt x="43" y="227"/>
                    <a:pt x="86" y="270"/>
                  </a:cubicBezTo>
                  <a:lnTo>
                    <a:pt x="809" y="636"/>
                  </a:lnTo>
                  <a:cubicBezTo>
                    <a:pt x="821" y="649"/>
                    <a:pt x="837" y="654"/>
                    <a:pt x="853" y="654"/>
                  </a:cubicBezTo>
                  <a:cubicBezTo>
                    <a:pt x="894" y="654"/>
                    <a:pt x="938" y="621"/>
                    <a:pt x="938" y="582"/>
                  </a:cubicBezTo>
                  <a:cubicBezTo>
                    <a:pt x="981" y="496"/>
                    <a:pt x="938" y="410"/>
                    <a:pt x="895" y="410"/>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4468025" y="835518"/>
              <a:ext cx="56617" cy="45342"/>
            </a:xfrm>
            <a:custGeom>
              <a:avLst/>
              <a:gdLst/>
              <a:ahLst/>
              <a:cxnLst/>
              <a:rect l="l" t="t" r="r" b="b"/>
              <a:pathLst>
                <a:path w="939" h="752" extrusionOk="0">
                  <a:moveTo>
                    <a:pt x="820" y="1"/>
                  </a:moveTo>
                  <a:cubicBezTo>
                    <a:pt x="802" y="1"/>
                    <a:pt x="784" y="11"/>
                    <a:pt x="766" y="29"/>
                  </a:cubicBezTo>
                  <a:lnTo>
                    <a:pt x="44" y="482"/>
                  </a:lnTo>
                  <a:cubicBezTo>
                    <a:pt x="1" y="525"/>
                    <a:pt x="1" y="611"/>
                    <a:pt x="1" y="654"/>
                  </a:cubicBezTo>
                  <a:cubicBezTo>
                    <a:pt x="44" y="751"/>
                    <a:pt x="87" y="751"/>
                    <a:pt x="173" y="751"/>
                  </a:cubicBezTo>
                  <a:lnTo>
                    <a:pt x="853" y="255"/>
                  </a:lnTo>
                  <a:cubicBezTo>
                    <a:pt x="896" y="212"/>
                    <a:pt x="939" y="115"/>
                    <a:pt x="896" y="72"/>
                  </a:cubicBezTo>
                  <a:cubicBezTo>
                    <a:pt x="870" y="21"/>
                    <a:pt x="845" y="1"/>
                    <a:pt x="82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4825574" y="741337"/>
              <a:ext cx="29967" cy="74525"/>
            </a:xfrm>
            <a:custGeom>
              <a:avLst/>
              <a:gdLst/>
              <a:ahLst/>
              <a:cxnLst/>
              <a:rect l="l" t="t" r="r" b="b"/>
              <a:pathLst>
                <a:path w="497" h="1236" extrusionOk="0">
                  <a:moveTo>
                    <a:pt x="359" y="0"/>
                  </a:moveTo>
                  <a:cubicBezTo>
                    <a:pt x="317" y="0"/>
                    <a:pt x="270" y="42"/>
                    <a:pt x="270" y="114"/>
                  </a:cubicBezTo>
                  <a:lnTo>
                    <a:pt x="1" y="1052"/>
                  </a:lnTo>
                  <a:cubicBezTo>
                    <a:pt x="1" y="1095"/>
                    <a:pt x="44" y="1192"/>
                    <a:pt x="87" y="1235"/>
                  </a:cubicBezTo>
                  <a:cubicBezTo>
                    <a:pt x="130" y="1235"/>
                    <a:pt x="173" y="1235"/>
                    <a:pt x="227" y="1138"/>
                  </a:cubicBezTo>
                  <a:lnTo>
                    <a:pt x="443" y="200"/>
                  </a:lnTo>
                  <a:cubicBezTo>
                    <a:pt x="497" y="114"/>
                    <a:pt x="443" y="17"/>
                    <a:pt x="400" y="17"/>
                  </a:cubicBezTo>
                  <a:cubicBezTo>
                    <a:pt x="388" y="5"/>
                    <a:pt x="374" y="0"/>
                    <a:pt x="35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4890572" y="837206"/>
              <a:ext cx="18933" cy="78745"/>
            </a:xfrm>
            <a:custGeom>
              <a:avLst/>
              <a:gdLst/>
              <a:ahLst/>
              <a:cxnLst/>
              <a:rect l="l" t="t" r="r" b="b"/>
              <a:pathLst>
                <a:path w="314" h="1306" extrusionOk="0">
                  <a:moveTo>
                    <a:pt x="173" y="1"/>
                  </a:moveTo>
                  <a:cubicBezTo>
                    <a:pt x="130" y="1"/>
                    <a:pt x="87" y="44"/>
                    <a:pt x="87" y="141"/>
                  </a:cubicBezTo>
                  <a:lnTo>
                    <a:pt x="1" y="1122"/>
                  </a:lnTo>
                  <a:cubicBezTo>
                    <a:pt x="1" y="1219"/>
                    <a:pt x="44" y="1262"/>
                    <a:pt x="87" y="1305"/>
                  </a:cubicBezTo>
                  <a:cubicBezTo>
                    <a:pt x="130" y="1305"/>
                    <a:pt x="227" y="1219"/>
                    <a:pt x="227" y="1165"/>
                  </a:cubicBezTo>
                  <a:lnTo>
                    <a:pt x="313" y="141"/>
                  </a:lnTo>
                  <a:cubicBezTo>
                    <a:pt x="313"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4828167" y="807963"/>
              <a:ext cx="51432" cy="58607"/>
            </a:xfrm>
            <a:custGeom>
              <a:avLst/>
              <a:gdLst/>
              <a:ahLst/>
              <a:cxnLst/>
              <a:rect l="l" t="t" r="r" b="b"/>
              <a:pathLst>
                <a:path w="853" h="972" extrusionOk="0">
                  <a:moveTo>
                    <a:pt x="718" y="1"/>
                  </a:moveTo>
                  <a:cubicBezTo>
                    <a:pt x="683" y="1"/>
                    <a:pt x="648" y="11"/>
                    <a:pt x="626" y="33"/>
                  </a:cubicBezTo>
                  <a:lnTo>
                    <a:pt x="87" y="712"/>
                  </a:lnTo>
                  <a:cubicBezTo>
                    <a:pt x="44" y="755"/>
                    <a:pt x="1" y="842"/>
                    <a:pt x="44" y="939"/>
                  </a:cubicBezTo>
                  <a:cubicBezTo>
                    <a:pt x="65" y="960"/>
                    <a:pt x="101" y="971"/>
                    <a:pt x="136" y="971"/>
                  </a:cubicBezTo>
                  <a:cubicBezTo>
                    <a:pt x="171" y="971"/>
                    <a:pt x="206" y="960"/>
                    <a:pt x="227" y="939"/>
                  </a:cubicBezTo>
                  <a:lnTo>
                    <a:pt x="809" y="259"/>
                  </a:lnTo>
                  <a:cubicBezTo>
                    <a:pt x="853" y="173"/>
                    <a:pt x="853" y="87"/>
                    <a:pt x="809" y="33"/>
                  </a:cubicBezTo>
                  <a:cubicBezTo>
                    <a:pt x="788" y="11"/>
                    <a:pt x="753"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4757983" y="740373"/>
              <a:ext cx="48779" cy="61139"/>
            </a:xfrm>
            <a:custGeom>
              <a:avLst/>
              <a:gdLst/>
              <a:ahLst/>
              <a:cxnLst/>
              <a:rect l="l" t="t" r="r" b="b"/>
              <a:pathLst>
                <a:path w="809" h="1014" extrusionOk="0">
                  <a:moveTo>
                    <a:pt x="130" y="0"/>
                  </a:moveTo>
                  <a:cubicBezTo>
                    <a:pt x="97" y="0"/>
                    <a:pt x="65" y="11"/>
                    <a:pt x="44" y="33"/>
                  </a:cubicBezTo>
                  <a:cubicBezTo>
                    <a:pt x="0" y="76"/>
                    <a:pt x="0" y="173"/>
                    <a:pt x="44" y="216"/>
                  </a:cubicBezTo>
                  <a:lnTo>
                    <a:pt x="583" y="982"/>
                  </a:lnTo>
                  <a:cubicBezTo>
                    <a:pt x="604" y="1003"/>
                    <a:pt x="626" y="1014"/>
                    <a:pt x="647" y="1014"/>
                  </a:cubicBezTo>
                  <a:cubicBezTo>
                    <a:pt x="669" y="1014"/>
                    <a:pt x="690" y="1003"/>
                    <a:pt x="712" y="982"/>
                  </a:cubicBezTo>
                  <a:cubicBezTo>
                    <a:pt x="755" y="938"/>
                    <a:pt x="809" y="841"/>
                    <a:pt x="755" y="798"/>
                  </a:cubicBezTo>
                  <a:lnTo>
                    <a:pt x="216" y="33"/>
                  </a:lnTo>
                  <a:cubicBezTo>
                    <a:pt x="194" y="11"/>
                    <a:pt x="162"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4527235" y="735187"/>
              <a:ext cx="46186" cy="60958"/>
            </a:xfrm>
            <a:custGeom>
              <a:avLst/>
              <a:gdLst/>
              <a:ahLst/>
              <a:cxnLst/>
              <a:rect l="l" t="t" r="r" b="b"/>
              <a:pathLst>
                <a:path w="766" h="1011" extrusionOk="0">
                  <a:moveTo>
                    <a:pt x="658" y="0"/>
                  </a:moveTo>
                  <a:cubicBezTo>
                    <a:pt x="636" y="0"/>
                    <a:pt x="615" y="11"/>
                    <a:pt x="593" y="33"/>
                  </a:cubicBezTo>
                  <a:lnTo>
                    <a:pt x="54" y="755"/>
                  </a:lnTo>
                  <a:cubicBezTo>
                    <a:pt x="0" y="798"/>
                    <a:pt x="0" y="884"/>
                    <a:pt x="54" y="971"/>
                  </a:cubicBezTo>
                  <a:cubicBezTo>
                    <a:pt x="75" y="997"/>
                    <a:pt x="97" y="1011"/>
                    <a:pt x="119" y="1011"/>
                  </a:cubicBezTo>
                  <a:cubicBezTo>
                    <a:pt x="140" y="1011"/>
                    <a:pt x="162" y="997"/>
                    <a:pt x="183" y="971"/>
                  </a:cubicBezTo>
                  <a:lnTo>
                    <a:pt x="722" y="259"/>
                  </a:lnTo>
                  <a:cubicBezTo>
                    <a:pt x="765" y="216"/>
                    <a:pt x="765" y="119"/>
                    <a:pt x="722" y="33"/>
                  </a:cubicBezTo>
                  <a:cubicBezTo>
                    <a:pt x="701" y="11"/>
                    <a:pt x="679" y="0"/>
                    <a:pt x="65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4164441" y="1652394"/>
              <a:ext cx="62466" cy="22189"/>
            </a:xfrm>
            <a:custGeom>
              <a:avLst/>
              <a:gdLst/>
              <a:ahLst/>
              <a:cxnLst/>
              <a:rect l="l" t="t" r="r" b="b"/>
              <a:pathLst>
                <a:path w="1036" h="368" extrusionOk="0">
                  <a:moveTo>
                    <a:pt x="141" y="1"/>
                  </a:moveTo>
                  <a:cubicBezTo>
                    <a:pt x="87" y="1"/>
                    <a:pt x="1" y="98"/>
                    <a:pt x="1" y="141"/>
                  </a:cubicBezTo>
                  <a:cubicBezTo>
                    <a:pt x="1" y="227"/>
                    <a:pt x="44" y="313"/>
                    <a:pt x="141" y="313"/>
                  </a:cubicBezTo>
                  <a:lnTo>
                    <a:pt x="896" y="367"/>
                  </a:lnTo>
                  <a:cubicBezTo>
                    <a:pt x="950" y="367"/>
                    <a:pt x="993" y="313"/>
                    <a:pt x="1036" y="227"/>
                  </a:cubicBezTo>
                  <a:cubicBezTo>
                    <a:pt x="1036" y="141"/>
                    <a:pt x="993" y="98"/>
                    <a:pt x="896" y="98"/>
                  </a:cubicBezTo>
                  <a:lnTo>
                    <a:pt x="141"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4164441" y="1696590"/>
              <a:ext cx="51432" cy="58426"/>
            </a:xfrm>
            <a:custGeom>
              <a:avLst/>
              <a:gdLst/>
              <a:ahLst/>
              <a:cxnLst/>
              <a:rect l="l" t="t" r="r" b="b"/>
              <a:pathLst>
                <a:path w="853" h="969" extrusionOk="0">
                  <a:moveTo>
                    <a:pt x="722" y="1"/>
                  </a:moveTo>
                  <a:cubicBezTo>
                    <a:pt x="688" y="1"/>
                    <a:pt x="653" y="12"/>
                    <a:pt x="626" y="33"/>
                  </a:cubicBezTo>
                  <a:lnTo>
                    <a:pt x="44" y="755"/>
                  </a:lnTo>
                  <a:cubicBezTo>
                    <a:pt x="44" y="799"/>
                    <a:pt x="1" y="885"/>
                    <a:pt x="44" y="928"/>
                  </a:cubicBezTo>
                  <a:cubicBezTo>
                    <a:pt x="66" y="955"/>
                    <a:pt x="101" y="968"/>
                    <a:pt x="136" y="968"/>
                  </a:cubicBezTo>
                  <a:cubicBezTo>
                    <a:pt x="171" y="968"/>
                    <a:pt x="206" y="955"/>
                    <a:pt x="227" y="928"/>
                  </a:cubicBezTo>
                  <a:lnTo>
                    <a:pt x="810" y="260"/>
                  </a:lnTo>
                  <a:cubicBezTo>
                    <a:pt x="810" y="216"/>
                    <a:pt x="853" y="119"/>
                    <a:pt x="810" y="33"/>
                  </a:cubicBezTo>
                  <a:cubicBezTo>
                    <a:pt x="788" y="12"/>
                    <a:pt x="756" y="1"/>
                    <a:pt x="7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4752135" y="1881514"/>
              <a:ext cx="59873" cy="32017"/>
            </a:xfrm>
            <a:custGeom>
              <a:avLst/>
              <a:gdLst/>
              <a:ahLst/>
              <a:cxnLst/>
              <a:rect l="l" t="t" r="r" b="b"/>
              <a:pathLst>
                <a:path w="993" h="531" extrusionOk="0">
                  <a:moveTo>
                    <a:pt x="105" y="1"/>
                  </a:moveTo>
                  <a:cubicBezTo>
                    <a:pt x="70" y="1"/>
                    <a:pt x="32" y="43"/>
                    <a:pt x="0" y="114"/>
                  </a:cubicBezTo>
                  <a:cubicBezTo>
                    <a:pt x="0" y="201"/>
                    <a:pt x="43" y="287"/>
                    <a:pt x="97" y="287"/>
                  </a:cubicBezTo>
                  <a:lnTo>
                    <a:pt x="852" y="513"/>
                  </a:lnTo>
                  <a:cubicBezTo>
                    <a:pt x="867" y="525"/>
                    <a:pt x="883" y="530"/>
                    <a:pt x="900" y="530"/>
                  </a:cubicBezTo>
                  <a:cubicBezTo>
                    <a:pt x="946" y="530"/>
                    <a:pt x="992" y="490"/>
                    <a:pt x="992" y="427"/>
                  </a:cubicBezTo>
                  <a:cubicBezTo>
                    <a:pt x="992" y="341"/>
                    <a:pt x="949" y="244"/>
                    <a:pt x="906" y="244"/>
                  </a:cubicBezTo>
                  <a:lnTo>
                    <a:pt x="141" y="17"/>
                  </a:lnTo>
                  <a:cubicBezTo>
                    <a:pt x="129" y="6"/>
                    <a:pt x="117" y="1"/>
                    <a:pt x="10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5172089" y="738443"/>
              <a:ext cx="46186" cy="60476"/>
            </a:xfrm>
            <a:custGeom>
              <a:avLst/>
              <a:gdLst/>
              <a:ahLst/>
              <a:cxnLst/>
              <a:rect l="l" t="t" r="r" b="b"/>
              <a:pathLst>
                <a:path w="766" h="1003" extrusionOk="0">
                  <a:moveTo>
                    <a:pt x="652" y="0"/>
                  </a:moveTo>
                  <a:cubicBezTo>
                    <a:pt x="628" y="0"/>
                    <a:pt x="604" y="22"/>
                    <a:pt x="582" y="65"/>
                  </a:cubicBezTo>
                  <a:lnTo>
                    <a:pt x="43" y="787"/>
                  </a:lnTo>
                  <a:cubicBezTo>
                    <a:pt x="0" y="830"/>
                    <a:pt x="0" y="917"/>
                    <a:pt x="43" y="970"/>
                  </a:cubicBezTo>
                  <a:cubicBezTo>
                    <a:pt x="65" y="992"/>
                    <a:pt x="89" y="1003"/>
                    <a:pt x="113" y="1003"/>
                  </a:cubicBezTo>
                  <a:cubicBezTo>
                    <a:pt x="138" y="1003"/>
                    <a:pt x="162" y="992"/>
                    <a:pt x="183" y="970"/>
                  </a:cubicBezTo>
                  <a:lnTo>
                    <a:pt x="723" y="248"/>
                  </a:lnTo>
                  <a:cubicBezTo>
                    <a:pt x="766" y="205"/>
                    <a:pt x="766" y="108"/>
                    <a:pt x="723" y="65"/>
                  </a:cubicBezTo>
                  <a:cubicBezTo>
                    <a:pt x="701" y="22"/>
                    <a:pt x="677" y="0"/>
                    <a:pt x="6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4519397" y="1217004"/>
              <a:ext cx="43593" cy="63370"/>
            </a:xfrm>
            <a:custGeom>
              <a:avLst/>
              <a:gdLst/>
              <a:ahLst/>
              <a:cxnLst/>
              <a:rect l="l" t="t" r="r" b="b"/>
              <a:pathLst>
                <a:path w="723" h="1051" extrusionOk="0">
                  <a:moveTo>
                    <a:pt x="604" y="1"/>
                  </a:moveTo>
                  <a:cubicBezTo>
                    <a:pt x="583" y="1"/>
                    <a:pt x="561" y="14"/>
                    <a:pt x="540" y="41"/>
                  </a:cubicBezTo>
                  <a:lnTo>
                    <a:pt x="44" y="796"/>
                  </a:lnTo>
                  <a:cubicBezTo>
                    <a:pt x="1" y="893"/>
                    <a:pt x="1" y="979"/>
                    <a:pt x="44" y="1022"/>
                  </a:cubicBezTo>
                  <a:cubicBezTo>
                    <a:pt x="62" y="1040"/>
                    <a:pt x="89" y="1051"/>
                    <a:pt x="117" y="1051"/>
                  </a:cubicBezTo>
                  <a:cubicBezTo>
                    <a:pt x="158" y="1051"/>
                    <a:pt x="202" y="1030"/>
                    <a:pt x="227" y="979"/>
                  </a:cubicBezTo>
                  <a:lnTo>
                    <a:pt x="723" y="214"/>
                  </a:lnTo>
                  <a:cubicBezTo>
                    <a:pt x="723" y="171"/>
                    <a:pt x="723" y="84"/>
                    <a:pt x="669" y="41"/>
                  </a:cubicBezTo>
                  <a:cubicBezTo>
                    <a:pt x="648" y="14"/>
                    <a:pt x="626"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4533084" y="1299789"/>
              <a:ext cx="59210" cy="26047"/>
            </a:xfrm>
            <a:custGeom>
              <a:avLst/>
              <a:gdLst/>
              <a:ahLst/>
              <a:cxnLst/>
              <a:rect l="l" t="t" r="r" b="b"/>
              <a:pathLst>
                <a:path w="982" h="432" extrusionOk="0">
                  <a:moveTo>
                    <a:pt x="900" y="0"/>
                  </a:moveTo>
                  <a:cubicBezTo>
                    <a:pt x="886" y="0"/>
                    <a:pt x="870" y="5"/>
                    <a:pt x="852" y="16"/>
                  </a:cubicBezTo>
                  <a:lnTo>
                    <a:pt x="86" y="145"/>
                  </a:lnTo>
                  <a:cubicBezTo>
                    <a:pt x="43" y="145"/>
                    <a:pt x="0" y="232"/>
                    <a:pt x="0" y="329"/>
                  </a:cubicBezTo>
                  <a:cubicBezTo>
                    <a:pt x="0" y="392"/>
                    <a:pt x="23" y="432"/>
                    <a:pt x="69" y="432"/>
                  </a:cubicBezTo>
                  <a:cubicBezTo>
                    <a:pt x="86" y="432"/>
                    <a:pt x="106" y="426"/>
                    <a:pt x="129" y="415"/>
                  </a:cubicBezTo>
                  <a:lnTo>
                    <a:pt x="895" y="285"/>
                  </a:lnTo>
                  <a:cubicBezTo>
                    <a:pt x="938" y="285"/>
                    <a:pt x="981" y="188"/>
                    <a:pt x="981" y="102"/>
                  </a:cubicBezTo>
                  <a:cubicBezTo>
                    <a:pt x="981" y="68"/>
                    <a:pt x="954" y="0"/>
                    <a:pt x="9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4579209" y="1350376"/>
              <a:ext cx="51432" cy="56135"/>
            </a:xfrm>
            <a:custGeom>
              <a:avLst/>
              <a:gdLst/>
              <a:ahLst/>
              <a:cxnLst/>
              <a:rect l="l" t="t" r="r" b="b"/>
              <a:pathLst>
                <a:path w="853" h="931" extrusionOk="0">
                  <a:moveTo>
                    <a:pt x="119" y="0"/>
                  </a:moveTo>
                  <a:cubicBezTo>
                    <a:pt x="94" y="0"/>
                    <a:pt x="69" y="21"/>
                    <a:pt x="44" y="72"/>
                  </a:cubicBezTo>
                  <a:cubicBezTo>
                    <a:pt x="1" y="115"/>
                    <a:pt x="1" y="201"/>
                    <a:pt x="44" y="255"/>
                  </a:cubicBezTo>
                  <a:lnTo>
                    <a:pt x="669" y="880"/>
                  </a:lnTo>
                  <a:cubicBezTo>
                    <a:pt x="687" y="917"/>
                    <a:pt x="705" y="930"/>
                    <a:pt x="724" y="930"/>
                  </a:cubicBezTo>
                  <a:cubicBezTo>
                    <a:pt x="750" y="930"/>
                    <a:pt x="778" y="905"/>
                    <a:pt x="809" y="880"/>
                  </a:cubicBezTo>
                  <a:cubicBezTo>
                    <a:pt x="852" y="837"/>
                    <a:pt x="852" y="740"/>
                    <a:pt x="809" y="697"/>
                  </a:cubicBezTo>
                  <a:lnTo>
                    <a:pt x="173" y="29"/>
                  </a:lnTo>
                  <a:cubicBezTo>
                    <a:pt x="155" y="11"/>
                    <a:pt x="137" y="0"/>
                    <a:pt x="1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4413459" y="1333253"/>
              <a:ext cx="59873" cy="30268"/>
            </a:xfrm>
            <a:custGeom>
              <a:avLst/>
              <a:gdLst/>
              <a:ahLst/>
              <a:cxnLst/>
              <a:rect l="l" t="t" r="r" b="b"/>
              <a:pathLst>
                <a:path w="993" h="502" extrusionOk="0">
                  <a:moveTo>
                    <a:pt x="140" y="0"/>
                  </a:moveTo>
                  <a:cubicBezTo>
                    <a:pt x="54" y="0"/>
                    <a:pt x="0" y="43"/>
                    <a:pt x="0" y="129"/>
                  </a:cubicBezTo>
                  <a:cubicBezTo>
                    <a:pt x="0" y="173"/>
                    <a:pt x="0" y="270"/>
                    <a:pt x="97" y="270"/>
                  </a:cubicBezTo>
                  <a:lnTo>
                    <a:pt x="863" y="485"/>
                  </a:lnTo>
                  <a:cubicBezTo>
                    <a:pt x="872" y="496"/>
                    <a:pt x="881" y="501"/>
                    <a:pt x="890" y="501"/>
                  </a:cubicBezTo>
                  <a:cubicBezTo>
                    <a:pt x="924" y="501"/>
                    <a:pt x="958" y="433"/>
                    <a:pt x="992" y="399"/>
                  </a:cubicBezTo>
                  <a:cubicBezTo>
                    <a:pt x="992" y="313"/>
                    <a:pt x="949" y="216"/>
                    <a:pt x="906" y="216"/>
                  </a:cubicBezTo>
                  <a:lnTo>
                    <a:pt x="14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4440772" y="1233525"/>
              <a:ext cx="37745" cy="70907"/>
            </a:xfrm>
            <a:custGeom>
              <a:avLst/>
              <a:gdLst/>
              <a:ahLst/>
              <a:cxnLst/>
              <a:rect l="l" t="t" r="r" b="b"/>
              <a:pathLst>
                <a:path w="626" h="1176" extrusionOk="0">
                  <a:moveTo>
                    <a:pt x="514" y="1"/>
                  </a:moveTo>
                  <a:cubicBezTo>
                    <a:pt x="481" y="1"/>
                    <a:pt x="453" y="24"/>
                    <a:pt x="453" y="80"/>
                  </a:cubicBezTo>
                  <a:lnTo>
                    <a:pt x="43" y="932"/>
                  </a:lnTo>
                  <a:cubicBezTo>
                    <a:pt x="0" y="1018"/>
                    <a:pt x="43" y="1115"/>
                    <a:pt x="86" y="1158"/>
                  </a:cubicBezTo>
                  <a:cubicBezTo>
                    <a:pt x="102" y="1171"/>
                    <a:pt x="121" y="1176"/>
                    <a:pt x="139" y="1176"/>
                  </a:cubicBezTo>
                  <a:cubicBezTo>
                    <a:pt x="183" y="1176"/>
                    <a:pt x="226" y="1145"/>
                    <a:pt x="226" y="1115"/>
                  </a:cubicBezTo>
                  <a:lnTo>
                    <a:pt x="625" y="209"/>
                  </a:lnTo>
                  <a:cubicBezTo>
                    <a:pt x="625" y="123"/>
                    <a:pt x="625" y="37"/>
                    <a:pt x="582" y="37"/>
                  </a:cubicBezTo>
                  <a:cubicBezTo>
                    <a:pt x="564" y="14"/>
                    <a:pt x="538" y="1"/>
                    <a:pt x="51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4500524" y="1331926"/>
              <a:ext cx="32620" cy="74163"/>
            </a:xfrm>
            <a:custGeom>
              <a:avLst/>
              <a:gdLst/>
              <a:ahLst/>
              <a:cxnLst/>
              <a:rect l="l" t="t" r="r" b="b"/>
              <a:pathLst>
                <a:path w="541" h="1230" extrusionOk="0">
                  <a:moveTo>
                    <a:pt x="123" y="0"/>
                  </a:moveTo>
                  <a:cubicBezTo>
                    <a:pt x="111" y="0"/>
                    <a:pt x="99" y="7"/>
                    <a:pt x="87" y="22"/>
                  </a:cubicBezTo>
                  <a:cubicBezTo>
                    <a:pt x="44" y="65"/>
                    <a:pt x="1" y="108"/>
                    <a:pt x="1" y="195"/>
                  </a:cubicBezTo>
                  <a:lnTo>
                    <a:pt x="314" y="1143"/>
                  </a:lnTo>
                  <a:cubicBezTo>
                    <a:pt x="314" y="1230"/>
                    <a:pt x="357" y="1230"/>
                    <a:pt x="443" y="1230"/>
                  </a:cubicBezTo>
                  <a:cubicBezTo>
                    <a:pt x="497" y="1186"/>
                    <a:pt x="540" y="1100"/>
                    <a:pt x="497" y="1046"/>
                  </a:cubicBezTo>
                  <a:lnTo>
                    <a:pt x="227" y="108"/>
                  </a:lnTo>
                  <a:cubicBezTo>
                    <a:pt x="188" y="46"/>
                    <a:pt x="155" y="0"/>
                    <a:pt x="12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4746949" y="1453059"/>
              <a:ext cx="43593" cy="65902"/>
            </a:xfrm>
            <a:custGeom>
              <a:avLst/>
              <a:gdLst/>
              <a:ahLst/>
              <a:cxnLst/>
              <a:rect l="l" t="t" r="r" b="b"/>
              <a:pathLst>
                <a:path w="723" h="1093" extrusionOk="0">
                  <a:moveTo>
                    <a:pt x="98" y="1"/>
                  </a:moveTo>
                  <a:cubicBezTo>
                    <a:pt x="79" y="1"/>
                    <a:pt x="61" y="11"/>
                    <a:pt x="43" y="29"/>
                  </a:cubicBezTo>
                  <a:cubicBezTo>
                    <a:pt x="0" y="72"/>
                    <a:pt x="0" y="169"/>
                    <a:pt x="0" y="256"/>
                  </a:cubicBezTo>
                  <a:lnTo>
                    <a:pt x="496" y="1021"/>
                  </a:lnTo>
                  <a:cubicBezTo>
                    <a:pt x="521" y="1072"/>
                    <a:pt x="547" y="1092"/>
                    <a:pt x="572" y="1092"/>
                  </a:cubicBezTo>
                  <a:cubicBezTo>
                    <a:pt x="590" y="1092"/>
                    <a:pt x="608" y="1082"/>
                    <a:pt x="625" y="1064"/>
                  </a:cubicBezTo>
                  <a:cubicBezTo>
                    <a:pt x="722" y="1021"/>
                    <a:pt x="722" y="924"/>
                    <a:pt x="669" y="838"/>
                  </a:cubicBezTo>
                  <a:lnTo>
                    <a:pt x="183" y="72"/>
                  </a:lnTo>
                  <a:cubicBezTo>
                    <a:pt x="152" y="22"/>
                    <a:pt x="12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4865911" y="1477297"/>
              <a:ext cx="51371" cy="55532"/>
            </a:xfrm>
            <a:custGeom>
              <a:avLst/>
              <a:gdLst/>
              <a:ahLst/>
              <a:cxnLst/>
              <a:rect l="l" t="t" r="r" b="b"/>
              <a:pathLst>
                <a:path w="852" h="921" extrusionOk="0">
                  <a:moveTo>
                    <a:pt x="110" y="1"/>
                  </a:moveTo>
                  <a:cubicBezTo>
                    <a:pt x="75" y="1"/>
                    <a:pt x="43" y="24"/>
                    <a:pt x="43" y="80"/>
                  </a:cubicBezTo>
                  <a:cubicBezTo>
                    <a:pt x="0" y="123"/>
                    <a:pt x="0" y="209"/>
                    <a:pt x="43" y="252"/>
                  </a:cubicBezTo>
                  <a:lnTo>
                    <a:pt x="636" y="889"/>
                  </a:lnTo>
                  <a:cubicBezTo>
                    <a:pt x="658" y="910"/>
                    <a:pt x="690" y="921"/>
                    <a:pt x="722" y="921"/>
                  </a:cubicBezTo>
                  <a:cubicBezTo>
                    <a:pt x="755" y="921"/>
                    <a:pt x="787" y="910"/>
                    <a:pt x="809" y="889"/>
                  </a:cubicBezTo>
                  <a:cubicBezTo>
                    <a:pt x="852" y="792"/>
                    <a:pt x="852" y="705"/>
                    <a:pt x="809" y="662"/>
                  </a:cubicBezTo>
                  <a:lnTo>
                    <a:pt x="183" y="37"/>
                  </a:lnTo>
                  <a:cubicBezTo>
                    <a:pt x="165" y="14"/>
                    <a:pt x="137" y="1"/>
                    <a:pt x="11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4830759" y="1492492"/>
              <a:ext cx="21525" cy="78685"/>
            </a:xfrm>
            <a:custGeom>
              <a:avLst/>
              <a:gdLst/>
              <a:ahLst/>
              <a:cxnLst/>
              <a:rect l="l" t="t" r="r" b="b"/>
              <a:pathLst>
                <a:path w="357" h="1305" extrusionOk="0">
                  <a:moveTo>
                    <a:pt x="87" y="0"/>
                  </a:moveTo>
                  <a:cubicBezTo>
                    <a:pt x="44" y="54"/>
                    <a:pt x="1" y="97"/>
                    <a:pt x="1" y="184"/>
                  </a:cubicBezTo>
                  <a:lnTo>
                    <a:pt x="141" y="1176"/>
                  </a:lnTo>
                  <a:cubicBezTo>
                    <a:pt x="141" y="1262"/>
                    <a:pt x="184" y="1305"/>
                    <a:pt x="270" y="1305"/>
                  </a:cubicBezTo>
                  <a:cubicBezTo>
                    <a:pt x="314" y="1305"/>
                    <a:pt x="357" y="1219"/>
                    <a:pt x="357" y="1132"/>
                  </a:cubicBezTo>
                  <a:lnTo>
                    <a:pt x="227" y="141"/>
                  </a:lnTo>
                  <a:cubicBezTo>
                    <a:pt x="227" y="54"/>
                    <a:pt x="141"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4776856" y="1610127"/>
              <a:ext cx="46186" cy="63611"/>
            </a:xfrm>
            <a:custGeom>
              <a:avLst/>
              <a:gdLst/>
              <a:ahLst/>
              <a:cxnLst/>
              <a:rect l="l" t="t" r="r" b="b"/>
              <a:pathLst>
                <a:path w="766" h="1055" extrusionOk="0">
                  <a:moveTo>
                    <a:pt x="604" y="1"/>
                  </a:moveTo>
                  <a:cubicBezTo>
                    <a:pt x="582" y="1"/>
                    <a:pt x="561" y="12"/>
                    <a:pt x="539" y="33"/>
                  </a:cubicBezTo>
                  <a:lnTo>
                    <a:pt x="43" y="842"/>
                  </a:lnTo>
                  <a:cubicBezTo>
                    <a:pt x="0" y="885"/>
                    <a:pt x="0" y="971"/>
                    <a:pt x="43" y="1014"/>
                  </a:cubicBezTo>
                  <a:cubicBezTo>
                    <a:pt x="65" y="1041"/>
                    <a:pt x="97" y="1055"/>
                    <a:pt x="131" y="1055"/>
                  </a:cubicBezTo>
                  <a:cubicBezTo>
                    <a:pt x="164" y="1055"/>
                    <a:pt x="200" y="1041"/>
                    <a:pt x="226" y="1014"/>
                  </a:cubicBezTo>
                  <a:lnTo>
                    <a:pt x="712" y="206"/>
                  </a:lnTo>
                  <a:cubicBezTo>
                    <a:pt x="766" y="163"/>
                    <a:pt x="766" y="76"/>
                    <a:pt x="669" y="33"/>
                  </a:cubicBezTo>
                  <a:cubicBezTo>
                    <a:pt x="647" y="12"/>
                    <a:pt x="625" y="1"/>
                    <a:pt x="60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4800853" y="1338438"/>
              <a:ext cx="24781" cy="78685"/>
            </a:xfrm>
            <a:custGeom>
              <a:avLst/>
              <a:gdLst/>
              <a:ahLst/>
              <a:cxnLst/>
              <a:rect l="l" t="t" r="r" b="b"/>
              <a:pathLst>
                <a:path w="411" h="1305" extrusionOk="0">
                  <a:moveTo>
                    <a:pt x="314" y="0"/>
                  </a:moveTo>
                  <a:cubicBezTo>
                    <a:pt x="271" y="0"/>
                    <a:pt x="227" y="43"/>
                    <a:pt x="184" y="130"/>
                  </a:cubicBezTo>
                  <a:lnTo>
                    <a:pt x="1" y="1122"/>
                  </a:lnTo>
                  <a:cubicBezTo>
                    <a:pt x="1" y="1165"/>
                    <a:pt x="44" y="1262"/>
                    <a:pt x="98" y="1305"/>
                  </a:cubicBezTo>
                  <a:cubicBezTo>
                    <a:pt x="184" y="1305"/>
                    <a:pt x="227" y="1262"/>
                    <a:pt x="227" y="1165"/>
                  </a:cubicBezTo>
                  <a:lnTo>
                    <a:pt x="411" y="184"/>
                  </a:lnTo>
                  <a:cubicBezTo>
                    <a:pt x="411" y="130"/>
                    <a:pt x="368" y="43"/>
                    <a:pt x="31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4865911" y="1393909"/>
              <a:ext cx="57220" cy="47271"/>
            </a:xfrm>
            <a:custGeom>
              <a:avLst/>
              <a:gdLst/>
              <a:ahLst/>
              <a:cxnLst/>
              <a:rect l="l" t="t" r="r" b="b"/>
              <a:pathLst>
                <a:path w="949" h="784" extrusionOk="0">
                  <a:moveTo>
                    <a:pt x="146" y="1"/>
                  </a:moveTo>
                  <a:cubicBezTo>
                    <a:pt x="115" y="1"/>
                    <a:pt x="82" y="34"/>
                    <a:pt x="43" y="72"/>
                  </a:cubicBezTo>
                  <a:cubicBezTo>
                    <a:pt x="0" y="158"/>
                    <a:pt x="43" y="245"/>
                    <a:pt x="97" y="288"/>
                  </a:cubicBezTo>
                  <a:lnTo>
                    <a:pt x="766" y="784"/>
                  </a:lnTo>
                  <a:cubicBezTo>
                    <a:pt x="809" y="784"/>
                    <a:pt x="906" y="784"/>
                    <a:pt x="906" y="697"/>
                  </a:cubicBezTo>
                  <a:cubicBezTo>
                    <a:pt x="949" y="654"/>
                    <a:pt x="949" y="557"/>
                    <a:pt x="852" y="514"/>
                  </a:cubicBezTo>
                  <a:lnTo>
                    <a:pt x="183" y="18"/>
                  </a:lnTo>
                  <a:cubicBezTo>
                    <a:pt x="171" y="6"/>
                    <a:pt x="159" y="1"/>
                    <a:pt x="14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4798260" y="1433342"/>
              <a:ext cx="59873" cy="38770"/>
            </a:xfrm>
            <a:custGeom>
              <a:avLst/>
              <a:gdLst/>
              <a:ahLst/>
              <a:cxnLst/>
              <a:rect l="l" t="t" r="r" b="b"/>
              <a:pathLst>
                <a:path w="993" h="643" extrusionOk="0">
                  <a:moveTo>
                    <a:pt x="809" y="0"/>
                  </a:moveTo>
                  <a:lnTo>
                    <a:pt x="87" y="356"/>
                  </a:lnTo>
                  <a:cubicBezTo>
                    <a:pt x="44" y="399"/>
                    <a:pt x="1" y="496"/>
                    <a:pt x="1" y="539"/>
                  </a:cubicBezTo>
                  <a:cubicBezTo>
                    <a:pt x="32" y="603"/>
                    <a:pt x="64" y="643"/>
                    <a:pt x="117" y="643"/>
                  </a:cubicBezTo>
                  <a:cubicBezTo>
                    <a:pt x="136" y="643"/>
                    <a:pt x="158" y="637"/>
                    <a:pt x="184" y="626"/>
                  </a:cubicBezTo>
                  <a:lnTo>
                    <a:pt x="896" y="270"/>
                  </a:lnTo>
                  <a:cubicBezTo>
                    <a:pt x="950" y="227"/>
                    <a:pt x="993" y="173"/>
                    <a:pt x="950" y="87"/>
                  </a:cubicBezTo>
                  <a:cubicBezTo>
                    <a:pt x="950" y="0"/>
                    <a:pt x="853" y="0"/>
                    <a:pt x="8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4638358" y="1264938"/>
              <a:ext cx="24781" cy="77178"/>
            </a:xfrm>
            <a:custGeom>
              <a:avLst/>
              <a:gdLst/>
              <a:ahLst/>
              <a:cxnLst/>
              <a:rect l="l" t="t" r="r" b="b"/>
              <a:pathLst>
                <a:path w="411" h="1280" extrusionOk="0">
                  <a:moveTo>
                    <a:pt x="313" y="1"/>
                  </a:moveTo>
                  <a:cubicBezTo>
                    <a:pt x="270" y="1"/>
                    <a:pt x="227" y="55"/>
                    <a:pt x="184" y="141"/>
                  </a:cubicBezTo>
                  <a:lnTo>
                    <a:pt x="44" y="1133"/>
                  </a:lnTo>
                  <a:cubicBezTo>
                    <a:pt x="1" y="1176"/>
                    <a:pt x="44" y="1262"/>
                    <a:pt x="98" y="1262"/>
                  </a:cubicBezTo>
                  <a:cubicBezTo>
                    <a:pt x="121" y="1274"/>
                    <a:pt x="141" y="1279"/>
                    <a:pt x="158" y="1279"/>
                  </a:cubicBezTo>
                  <a:cubicBezTo>
                    <a:pt x="204" y="1279"/>
                    <a:pt x="227" y="1239"/>
                    <a:pt x="227" y="1176"/>
                  </a:cubicBezTo>
                  <a:lnTo>
                    <a:pt x="410" y="184"/>
                  </a:lnTo>
                  <a:cubicBezTo>
                    <a:pt x="410" y="98"/>
                    <a:pt x="410" y="55"/>
                    <a:pt x="3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4380960" y="869705"/>
              <a:ext cx="24721" cy="77178"/>
            </a:xfrm>
            <a:custGeom>
              <a:avLst/>
              <a:gdLst/>
              <a:ahLst/>
              <a:cxnLst/>
              <a:rect l="l" t="t" r="r" b="b"/>
              <a:pathLst>
                <a:path w="410" h="1280" extrusionOk="0">
                  <a:moveTo>
                    <a:pt x="324" y="1"/>
                  </a:moveTo>
                  <a:cubicBezTo>
                    <a:pt x="270" y="1"/>
                    <a:pt x="227" y="44"/>
                    <a:pt x="183" y="141"/>
                  </a:cubicBezTo>
                  <a:lnTo>
                    <a:pt x="54" y="1079"/>
                  </a:lnTo>
                  <a:cubicBezTo>
                    <a:pt x="0" y="1165"/>
                    <a:pt x="54" y="1262"/>
                    <a:pt x="97" y="1262"/>
                  </a:cubicBezTo>
                  <a:cubicBezTo>
                    <a:pt x="120" y="1274"/>
                    <a:pt x="140" y="1279"/>
                    <a:pt x="156" y="1279"/>
                  </a:cubicBezTo>
                  <a:cubicBezTo>
                    <a:pt x="203" y="1279"/>
                    <a:pt x="227" y="1237"/>
                    <a:pt x="227" y="1165"/>
                  </a:cubicBezTo>
                  <a:lnTo>
                    <a:pt x="410" y="184"/>
                  </a:lnTo>
                  <a:cubicBezTo>
                    <a:pt x="410" y="87"/>
                    <a:pt x="410" y="44"/>
                    <a:pt x="32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4722229" y="1360506"/>
              <a:ext cx="52035" cy="55713"/>
            </a:xfrm>
            <a:custGeom>
              <a:avLst/>
              <a:gdLst/>
              <a:ahLst/>
              <a:cxnLst/>
              <a:rect l="l" t="t" r="r" b="b"/>
              <a:pathLst>
                <a:path w="863" h="924" extrusionOk="0">
                  <a:moveTo>
                    <a:pt x="119" y="1"/>
                  </a:moveTo>
                  <a:cubicBezTo>
                    <a:pt x="97" y="1"/>
                    <a:pt x="76" y="12"/>
                    <a:pt x="54" y="33"/>
                  </a:cubicBezTo>
                  <a:cubicBezTo>
                    <a:pt x="0" y="87"/>
                    <a:pt x="0" y="173"/>
                    <a:pt x="54" y="260"/>
                  </a:cubicBezTo>
                  <a:lnTo>
                    <a:pt x="680" y="896"/>
                  </a:lnTo>
                  <a:cubicBezTo>
                    <a:pt x="697" y="913"/>
                    <a:pt x="714" y="923"/>
                    <a:pt x="731" y="923"/>
                  </a:cubicBezTo>
                  <a:cubicBezTo>
                    <a:pt x="757" y="923"/>
                    <a:pt x="783" y="900"/>
                    <a:pt x="809" y="842"/>
                  </a:cubicBezTo>
                  <a:cubicBezTo>
                    <a:pt x="863" y="799"/>
                    <a:pt x="863" y="712"/>
                    <a:pt x="809" y="669"/>
                  </a:cubicBezTo>
                  <a:lnTo>
                    <a:pt x="184" y="33"/>
                  </a:lnTo>
                  <a:cubicBezTo>
                    <a:pt x="162" y="12"/>
                    <a:pt x="141" y="1"/>
                    <a:pt x="119"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4673450" y="1384564"/>
              <a:ext cx="22189" cy="78745"/>
            </a:xfrm>
            <a:custGeom>
              <a:avLst/>
              <a:gdLst/>
              <a:ahLst/>
              <a:cxnLst/>
              <a:rect l="l" t="t" r="r" b="b"/>
              <a:pathLst>
                <a:path w="368" h="1306" extrusionOk="0">
                  <a:moveTo>
                    <a:pt x="98" y="1"/>
                  </a:moveTo>
                  <a:cubicBezTo>
                    <a:pt x="55" y="1"/>
                    <a:pt x="1" y="87"/>
                    <a:pt x="1" y="173"/>
                  </a:cubicBezTo>
                  <a:lnTo>
                    <a:pt x="141" y="1165"/>
                  </a:lnTo>
                  <a:cubicBezTo>
                    <a:pt x="141" y="1251"/>
                    <a:pt x="227" y="1305"/>
                    <a:pt x="270" y="1305"/>
                  </a:cubicBezTo>
                  <a:cubicBezTo>
                    <a:pt x="324" y="1251"/>
                    <a:pt x="367" y="1208"/>
                    <a:pt x="367" y="1122"/>
                  </a:cubicBezTo>
                  <a:lnTo>
                    <a:pt x="227" y="130"/>
                  </a:ln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4635766" y="1432619"/>
              <a:ext cx="16340" cy="76153"/>
            </a:xfrm>
            <a:custGeom>
              <a:avLst/>
              <a:gdLst/>
              <a:ahLst/>
              <a:cxnLst/>
              <a:rect l="l" t="t" r="r" b="b"/>
              <a:pathLst>
                <a:path w="271" h="1263" extrusionOk="0">
                  <a:moveTo>
                    <a:pt x="164" y="1"/>
                  </a:moveTo>
                  <a:cubicBezTo>
                    <a:pt x="156" y="1"/>
                    <a:pt x="149" y="4"/>
                    <a:pt x="141" y="12"/>
                  </a:cubicBezTo>
                  <a:cubicBezTo>
                    <a:pt x="44" y="12"/>
                    <a:pt x="1" y="55"/>
                    <a:pt x="1" y="142"/>
                  </a:cubicBezTo>
                  <a:lnTo>
                    <a:pt x="44" y="1134"/>
                  </a:lnTo>
                  <a:cubicBezTo>
                    <a:pt x="44" y="1220"/>
                    <a:pt x="141" y="1263"/>
                    <a:pt x="184" y="1263"/>
                  </a:cubicBezTo>
                  <a:cubicBezTo>
                    <a:pt x="227" y="1263"/>
                    <a:pt x="270" y="1220"/>
                    <a:pt x="270" y="1134"/>
                  </a:cubicBezTo>
                  <a:lnTo>
                    <a:pt x="227" y="142"/>
                  </a:lnTo>
                  <a:cubicBezTo>
                    <a:pt x="227" y="71"/>
                    <a:pt x="198" y="1"/>
                    <a:pt x="16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4689730" y="1213627"/>
              <a:ext cx="24781" cy="76092"/>
            </a:xfrm>
            <a:custGeom>
              <a:avLst/>
              <a:gdLst/>
              <a:ahLst/>
              <a:cxnLst/>
              <a:rect l="l" t="t" r="r" b="b"/>
              <a:pathLst>
                <a:path w="411" h="1262" extrusionOk="0">
                  <a:moveTo>
                    <a:pt x="324" y="0"/>
                  </a:moveTo>
                  <a:cubicBezTo>
                    <a:pt x="270" y="0"/>
                    <a:pt x="227" y="43"/>
                    <a:pt x="184" y="97"/>
                  </a:cubicBezTo>
                  <a:lnTo>
                    <a:pt x="54" y="1078"/>
                  </a:lnTo>
                  <a:cubicBezTo>
                    <a:pt x="0" y="1175"/>
                    <a:pt x="54" y="1262"/>
                    <a:pt x="97" y="1262"/>
                  </a:cubicBezTo>
                  <a:cubicBezTo>
                    <a:pt x="184" y="1262"/>
                    <a:pt x="227" y="1219"/>
                    <a:pt x="227" y="1175"/>
                  </a:cubicBezTo>
                  <a:lnTo>
                    <a:pt x="410" y="184"/>
                  </a:lnTo>
                  <a:cubicBezTo>
                    <a:pt x="410" y="97"/>
                    <a:pt x="410" y="0"/>
                    <a:pt x="32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4744297" y="1251975"/>
              <a:ext cx="54024" cy="46910"/>
            </a:xfrm>
            <a:custGeom>
              <a:avLst/>
              <a:gdLst/>
              <a:ahLst/>
              <a:cxnLst/>
              <a:rect l="l" t="t" r="r" b="b"/>
              <a:pathLst>
                <a:path w="896" h="778" extrusionOk="0">
                  <a:moveTo>
                    <a:pt x="173" y="0"/>
                  </a:moveTo>
                  <a:cubicBezTo>
                    <a:pt x="87" y="0"/>
                    <a:pt x="44" y="0"/>
                    <a:pt x="1" y="87"/>
                  </a:cubicBezTo>
                  <a:cubicBezTo>
                    <a:pt x="1" y="130"/>
                    <a:pt x="1" y="216"/>
                    <a:pt x="44" y="270"/>
                  </a:cubicBezTo>
                  <a:lnTo>
                    <a:pt x="713" y="755"/>
                  </a:lnTo>
                  <a:cubicBezTo>
                    <a:pt x="742" y="771"/>
                    <a:pt x="766" y="778"/>
                    <a:pt x="787" y="778"/>
                  </a:cubicBezTo>
                  <a:cubicBezTo>
                    <a:pt x="835" y="778"/>
                    <a:pt x="866" y="742"/>
                    <a:pt x="896" y="712"/>
                  </a:cubicBezTo>
                  <a:cubicBezTo>
                    <a:pt x="896" y="626"/>
                    <a:pt x="896" y="539"/>
                    <a:pt x="853" y="486"/>
                  </a:cubicBezTo>
                  <a:lnTo>
                    <a:pt x="173"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4700764" y="1302261"/>
              <a:ext cx="59873" cy="37323"/>
            </a:xfrm>
            <a:custGeom>
              <a:avLst/>
              <a:gdLst/>
              <a:ahLst/>
              <a:cxnLst/>
              <a:rect l="l" t="t" r="r" b="b"/>
              <a:pathLst>
                <a:path w="993" h="619" extrusionOk="0">
                  <a:moveTo>
                    <a:pt x="876" y="0"/>
                  </a:moveTo>
                  <a:cubicBezTo>
                    <a:pt x="857" y="0"/>
                    <a:pt x="835" y="5"/>
                    <a:pt x="809" y="18"/>
                  </a:cubicBezTo>
                  <a:lnTo>
                    <a:pt x="87" y="374"/>
                  </a:lnTo>
                  <a:cubicBezTo>
                    <a:pt x="44" y="374"/>
                    <a:pt x="1" y="460"/>
                    <a:pt x="44" y="557"/>
                  </a:cubicBezTo>
                  <a:cubicBezTo>
                    <a:pt x="44" y="588"/>
                    <a:pt x="65" y="618"/>
                    <a:pt x="112" y="618"/>
                  </a:cubicBezTo>
                  <a:cubicBezTo>
                    <a:pt x="132" y="618"/>
                    <a:pt x="156" y="613"/>
                    <a:pt x="184" y="600"/>
                  </a:cubicBezTo>
                  <a:lnTo>
                    <a:pt x="895" y="244"/>
                  </a:lnTo>
                  <a:cubicBezTo>
                    <a:pt x="949" y="244"/>
                    <a:pt x="993" y="147"/>
                    <a:pt x="949" y="61"/>
                  </a:cubicBezTo>
                  <a:cubicBezTo>
                    <a:pt x="949" y="31"/>
                    <a:pt x="922" y="0"/>
                    <a:pt x="87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4660487" y="1692309"/>
              <a:ext cx="51371" cy="54386"/>
            </a:xfrm>
            <a:custGeom>
              <a:avLst/>
              <a:gdLst/>
              <a:ahLst/>
              <a:cxnLst/>
              <a:rect l="l" t="t" r="r" b="b"/>
              <a:pathLst>
                <a:path w="852" h="902" extrusionOk="0">
                  <a:moveTo>
                    <a:pt x="707" y="0"/>
                  </a:moveTo>
                  <a:cubicBezTo>
                    <a:pt x="694" y="0"/>
                    <a:pt x="681" y="5"/>
                    <a:pt x="669" y="18"/>
                  </a:cubicBezTo>
                  <a:lnTo>
                    <a:pt x="43" y="643"/>
                  </a:lnTo>
                  <a:cubicBezTo>
                    <a:pt x="0" y="686"/>
                    <a:pt x="0" y="783"/>
                    <a:pt x="43" y="870"/>
                  </a:cubicBezTo>
                  <a:cubicBezTo>
                    <a:pt x="65" y="891"/>
                    <a:pt x="86" y="902"/>
                    <a:pt x="108" y="902"/>
                  </a:cubicBezTo>
                  <a:cubicBezTo>
                    <a:pt x="130" y="902"/>
                    <a:pt x="151" y="891"/>
                    <a:pt x="173" y="870"/>
                  </a:cubicBezTo>
                  <a:lnTo>
                    <a:pt x="809" y="244"/>
                  </a:lnTo>
                  <a:cubicBezTo>
                    <a:pt x="852" y="190"/>
                    <a:pt x="852" y="104"/>
                    <a:pt x="809" y="61"/>
                  </a:cubicBezTo>
                  <a:cubicBezTo>
                    <a:pt x="771" y="31"/>
                    <a:pt x="738" y="0"/>
                    <a:pt x="70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4676706" y="1499003"/>
              <a:ext cx="45583" cy="63732"/>
            </a:xfrm>
            <a:custGeom>
              <a:avLst/>
              <a:gdLst/>
              <a:ahLst/>
              <a:cxnLst/>
              <a:rect l="l" t="t" r="r" b="b"/>
              <a:pathLst>
                <a:path w="756" h="1057" extrusionOk="0">
                  <a:moveTo>
                    <a:pt x="604" y="0"/>
                  </a:moveTo>
                  <a:cubicBezTo>
                    <a:pt x="583" y="0"/>
                    <a:pt x="561" y="11"/>
                    <a:pt x="540" y="33"/>
                  </a:cubicBezTo>
                  <a:lnTo>
                    <a:pt x="44" y="841"/>
                  </a:lnTo>
                  <a:cubicBezTo>
                    <a:pt x="1" y="884"/>
                    <a:pt x="1" y="971"/>
                    <a:pt x="44" y="1024"/>
                  </a:cubicBezTo>
                  <a:cubicBezTo>
                    <a:pt x="65" y="1046"/>
                    <a:pt x="98" y="1057"/>
                    <a:pt x="130" y="1057"/>
                  </a:cubicBezTo>
                  <a:cubicBezTo>
                    <a:pt x="162" y="1057"/>
                    <a:pt x="195" y="1046"/>
                    <a:pt x="216" y="1024"/>
                  </a:cubicBezTo>
                  <a:lnTo>
                    <a:pt x="712" y="216"/>
                  </a:lnTo>
                  <a:cubicBezTo>
                    <a:pt x="755" y="162"/>
                    <a:pt x="712" y="76"/>
                    <a:pt x="669" y="33"/>
                  </a:cubicBezTo>
                  <a:cubicBezTo>
                    <a:pt x="648" y="11"/>
                    <a:pt x="626" y="0"/>
                    <a:pt x="60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4728077" y="1560745"/>
              <a:ext cx="62466" cy="26711"/>
            </a:xfrm>
            <a:custGeom>
              <a:avLst/>
              <a:gdLst/>
              <a:ahLst/>
              <a:cxnLst/>
              <a:rect l="l" t="t" r="r" b="b"/>
              <a:pathLst>
                <a:path w="1036" h="443" extrusionOk="0">
                  <a:moveTo>
                    <a:pt x="895" y="0"/>
                  </a:moveTo>
                  <a:lnTo>
                    <a:pt x="87" y="173"/>
                  </a:lnTo>
                  <a:cubicBezTo>
                    <a:pt x="44" y="173"/>
                    <a:pt x="0" y="270"/>
                    <a:pt x="0" y="313"/>
                  </a:cubicBezTo>
                  <a:cubicBezTo>
                    <a:pt x="44" y="399"/>
                    <a:pt x="87" y="443"/>
                    <a:pt x="130" y="443"/>
                  </a:cubicBezTo>
                  <a:lnTo>
                    <a:pt x="895" y="270"/>
                  </a:lnTo>
                  <a:cubicBezTo>
                    <a:pt x="982" y="270"/>
                    <a:pt x="1035" y="173"/>
                    <a:pt x="982" y="130"/>
                  </a:cubicBezTo>
                  <a:cubicBezTo>
                    <a:pt x="982" y="44"/>
                    <a:pt x="938"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4692986" y="1614287"/>
              <a:ext cx="51371" cy="56135"/>
            </a:xfrm>
            <a:custGeom>
              <a:avLst/>
              <a:gdLst/>
              <a:ahLst/>
              <a:cxnLst/>
              <a:rect l="l" t="t" r="r" b="b"/>
              <a:pathLst>
                <a:path w="852" h="931" extrusionOk="0">
                  <a:moveTo>
                    <a:pt x="126" y="1"/>
                  </a:moveTo>
                  <a:cubicBezTo>
                    <a:pt x="93" y="1"/>
                    <a:pt x="68" y="26"/>
                    <a:pt x="43" y="50"/>
                  </a:cubicBezTo>
                  <a:cubicBezTo>
                    <a:pt x="0" y="94"/>
                    <a:pt x="0" y="191"/>
                    <a:pt x="43" y="234"/>
                  </a:cubicBezTo>
                  <a:lnTo>
                    <a:pt x="669" y="902"/>
                  </a:lnTo>
                  <a:cubicBezTo>
                    <a:pt x="687" y="920"/>
                    <a:pt x="704" y="931"/>
                    <a:pt x="723" y="931"/>
                  </a:cubicBezTo>
                  <a:cubicBezTo>
                    <a:pt x="749" y="931"/>
                    <a:pt x="777" y="910"/>
                    <a:pt x="809" y="859"/>
                  </a:cubicBezTo>
                  <a:cubicBezTo>
                    <a:pt x="852" y="816"/>
                    <a:pt x="852" y="730"/>
                    <a:pt x="809" y="676"/>
                  </a:cubicBezTo>
                  <a:lnTo>
                    <a:pt x="216" y="50"/>
                  </a:lnTo>
                  <a:cubicBezTo>
                    <a:pt x="179" y="14"/>
                    <a:pt x="151" y="1"/>
                    <a:pt x="12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4570768" y="1644616"/>
              <a:ext cx="62466" cy="30931"/>
            </a:xfrm>
            <a:custGeom>
              <a:avLst/>
              <a:gdLst/>
              <a:ahLst/>
              <a:cxnLst/>
              <a:rect l="l" t="t" r="r" b="b"/>
              <a:pathLst>
                <a:path w="1036" h="513" extrusionOk="0">
                  <a:moveTo>
                    <a:pt x="184" y="0"/>
                  </a:moveTo>
                  <a:cubicBezTo>
                    <a:pt x="87" y="0"/>
                    <a:pt x="43" y="43"/>
                    <a:pt x="43" y="130"/>
                  </a:cubicBezTo>
                  <a:cubicBezTo>
                    <a:pt x="0" y="173"/>
                    <a:pt x="43" y="270"/>
                    <a:pt x="87" y="270"/>
                  </a:cubicBezTo>
                  <a:lnTo>
                    <a:pt x="852" y="496"/>
                  </a:lnTo>
                  <a:cubicBezTo>
                    <a:pt x="878" y="508"/>
                    <a:pt x="899" y="513"/>
                    <a:pt x="918" y="513"/>
                  </a:cubicBezTo>
                  <a:cubicBezTo>
                    <a:pt x="969" y="513"/>
                    <a:pt x="992" y="471"/>
                    <a:pt x="992" y="399"/>
                  </a:cubicBezTo>
                  <a:cubicBezTo>
                    <a:pt x="1035" y="313"/>
                    <a:pt x="992" y="227"/>
                    <a:pt x="895" y="227"/>
                  </a:cubicBezTo>
                  <a:lnTo>
                    <a:pt x="184"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4581802" y="1529151"/>
              <a:ext cx="37745" cy="70364"/>
            </a:xfrm>
            <a:custGeom>
              <a:avLst/>
              <a:gdLst/>
              <a:ahLst/>
              <a:cxnLst/>
              <a:rect l="l" t="t" r="r" b="b"/>
              <a:pathLst>
                <a:path w="626" h="1167" extrusionOk="0">
                  <a:moveTo>
                    <a:pt x="482" y="0"/>
                  </a:moveTo>
                  <a:cubicBezTo>
                    <a:pt x="454" y="0"/>
                    <a:pt x="425" y="21"/>
                    <a:pt x="400" y="72"/>
                  </a:cubicBezTo>
                  <a:lnTo>
                    <a:pt x="44" y="923"/>
                  </a:lnTo>
                  <a:cubicBezTo>
                    <a:pt x="1" y="1010"/>
                    <a:pt x="1" y="1107"/>
                    <a:pt x="87" y="1150"/>
                  </a:cubicBezTo>
                  <a:cubicBezTo>
                    <a:pt x="98" y="1161"/>
                    <a:pt x="110" y="1167"/>
                    <a:pt x="122" y="1167"/>
                  </a:cubicBezTo>
                  <a:cubicBezTo>
                    <a:pt x="154" y="1167"/>
                    <a:pt x="188" y="1127"/>
                    <a:pt x="227" y="1064"/>
                  </a:cubicBezTo>
                  <a:lnTo>
                    <a:pt x="583" y="201"/>
                  </a:lnTo>
                  <a:cubicBezTo>
                    <a:pt x="626" y="115"/>
                    <a:pt x="626" y="29"/>
                    <a:pt x="540" y="29"/>
                  </a:cubicBezTo>
                  <a:cubicBezTo>
                    <a:pt x="522" y="11"/>
                    <a:pt x="502" y="0"/>
                    <a:pt x="48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4635766" y="1571116"/>
              <a:ext cx="29967" cy="74525"/>
            </a:xfrm>
            <a:custGeom>
              <a:avLst/>
              <a:gdLst/>
              <a:ahLst/>
              <a:cxnLst/>
              <a:rect l="l" t="t" r="r" b="b"/>
              <a:pathLst>
                <a:path w="497" h="1236" extrusionOk="0">
                  <a:moveTo>
                    <a:pt x="87" y="1"/>
                  </a:moveTo>
                  <a:cubicBezTo>
                    <a:pt x="1" y="44"/>
                    <a:pt x="1" y="141"/>
                    <a:pt x="1" y="184"/>
                  </a:cubicBezTo>
                  <a:lnTo>
                    <a:pt x="270" y="1122"/>
                  </a:lnTo>
                  <a:cubicBezTo>
                    <a:pt x="302" y="1194"/>
                    <a:pt x="334" y="1236"/>
                    <a:pt x="370" y="1236"/>
                  </a:cubicBezTo>
                  <a:cubicBezTo>
                    <a:pt x="383" y="1236"/>
                    <a:pt x="396" y="1231"/>
                    <a:pt x="410" y="1219"/>
                  </a:cubicBezTo>
                  <a:cubicBezTo>
                    <a:pt x="496" y="1176"/>
                    <a:pt x="496" y="1122"/>
                    <a:pt x="496" y="1036"/>
                  </a:cubicBezTo>
                  <a:lnTo>
                    <a:pt x="227" y="98"/>
                  </a:lnTo>
                  <a:cubicBezTo>
                    <a:pt x="184" y="1"/>
                    <a:pt x="141"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4581802" y="1872772"/>
              <a:ext cx="51432" cy="55049"/>
            </a:xfrm>
            <a:custGeom>
              <a:avLst/>
              <a:gdLst/>
              <a:ahLst/>
              <a:cxnLst/>
              <a:rect l="l" t="t" r="r" b="b"/>
              <a:pathLst>
                <a:path w="853" h="913" extrusionOk="0">
                  <a:moveTo>
                    <a:pt x="761" y="1"/>
                  </a:moveTo>
                  <a:cubicBezTo>
                    <a:pt x="726" y="1"/>
                    <a:pt x="691" y="11"/>
                    <a:pt x="669" y="33"/>
                  </a:cubicBezTo>
                  <a:lnTo>
                    <a:pt x="44" y="658"/>
                  </a:lnTo>
                  <a:cubicBezTo>
                    <a:pt x="1" y="701"/>
                    <a:pt x="1" y="798"/>
                    <a:pt x="44" y="841"/>
                  </a:cubicBezTo>
                  <a:cubicBezTo>
                    <a:pt x="69" y="892"/>
                    <a:pt x="94" y="913"/>
                    <a:pt x="130" y="913"/>
                  </a:cubicBezTo>
                  <a:cubicBezTo>
                    <a:pt x="156" y="913"/>
                    <a:pt x="187" y="902"/>
                    <a:pt x="227" y="885"/>
                  </a:cubicBezTo>
                  <a:lnTo>
                    <a:pt x="809" y="259"/>
                  </a:lnTo>
                  <a:cubicBezTo>
                    <a:pt x="852" y="216"/>
                    <a:pt x="852" y="119"/>
                    <a:pt x="852" y="33"/>
                  </a:cubicBezTo>
                  <a:cubicBezTo>
                    <a:pt x="831" y="11"/>
                    <a:pt x="796"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4573361" y="1712870"/>
              <a:ext cx="46186" cy="63732"/>
            </a:xfrm>
            <a:custGeom>
              <a:avLst/>
              <a:gdLst/>
              <a:ahLst/>
              <a:cxnLst/>
              <a:rect l="l" t="t" r="r" b="b"/>
              <a:pathLst>
                <a:path w="766" h="1057" extrusionOk="0">
                  <a:moveTo>
                    <a:pt x="631" y="0"/>
                  </a:moveTo>
                  <a:cubicBezTo>
                    <a:pt x="596" y="0"/>
                    <a:pt x="561" y="11"/>
                    <a:pt x="540" y="33"/>
                  </a:cubicBezTo>
                  <a:lnTo>
                    <a:pt x="44" y="841"/>
                  </a:lnTo>
                  <a:cubicBezTo>
                    <a:pt x="0" y="884"/>
                    <a:pt x="0" y="981"/>
                    <a:pt x="44" y="1025"/>
                  </a:cubicBezTo>
                  <a:cubicBezTo>
                    <a:pt x="92" y="1046"/>
                    <a:pt x="127" y="1057"/>
                    <a:pt x="155" y="1057"/>
                  </a:cubicBezTo>
                  <a:cubicBezTo>
                    <a:pt x="184" y="1057"/>
                    <a:pt x="205" y="1046"/>
                    <a:pt x="227" y="1025"/>
                  </a:cubicBezTo>
                  <a:lnTo>
                    <a:pt x="723" y="216"/>
                  </a:lnTo>
                  <a:cubicBezTo>
                    <a:pt x="766" y="173"/>
                    <a:pt x="766" y="76"/>
                    <a:pt x="723" y="33"/>
                  </a:cubicBezTo>
                  <a:cubicBezTo>
                    <a:pt x="701" y="11"/>
                    <a:pt x="666" y="0"/>
                    <a:pt x="63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4592233" y="1788238"/>
              <a:ext cx="62466" cy="26711"/>
            </a:xfrm>
            <a:custGeom>
              <a:avLst/>
              <a:gdLst/>
              <a:ahLst/>
              <a:cxnLst/>
              <a:rect l="l" t="t" r="r" b="b"/>
              <a:pathLst>
                <a:path w="1036" h="443" extrusionOk="0">
                  <a:moveTo>
                    <a:pt x="906" y="1"/>
                  </a:moveTo>
                  <a:lnTo>
                    <a:pt x="140" y="130"/>
                  </a:lnTo>
                  <a:cubicBezTo>
                    <a:pt x="54" y="173"/>
                    <a:pt x="0" y="217"/>
                    <a:pt x="54" y="314"/>
                  </a:cubicBezTo>
                  <a:cubicBezTo>
                    <a:pt x="54" y="400"/>
                    <a:pt x="97" y="443"/>
                    <a:pt x="183" y="443"/>
                  </a:cubicBezTo>
                  <a:lnTo>
                    <a:pt x="949" y="270"/>
                  </a:lnTo>
                  <a:cubicBezTo>
                    <a:pt x="992" y="270"/>
                    <a:pt x="1035" y="173"/>
                    <a:pt x="1035" y="87"/>
                  </a:cubicBezTo>
                  <a:cubicBezTo>
                    <a:pt x="992" y="44"/>
                    <a:pt x="949" y="1"/>
                    <a:pt x="90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4660487" y="1848051"/>
              <a:ext cx="51371" cy="55713"/>
            </a:xfrm>
            <a:custGeom>
              <a:avLst/>
              <a:gdLst/>
              <a:ahLst/>
              <a:cxnLst/>
              <a:rect l="l" t="t" r="r" b="b"/>
              <a:pathLst>
                <a:path w="852" h="924" extrusionOk="0">
                  <a:moveTo>
                    <a:pt x="92" y="1"/>
                  </a:moveTo>
                  <a:cubicBezTo>
                    <a:pt x="65" y="1"/>
                    <a:pt x="43" y="12"/>
                    <a:pt x="43" y="33"/>
                  </a:cubicBezTo>
                  <a:cubicBezTo>
                    <a:pt x="0" y="87"/>
                    <a:pt x="0" y="173"/>
                    <a:pt x="43" y="260"/>
                  </a:cubicBezTo>
                  <a:lnTo>
                    <a:pt x="626" y="896"/>
                  </a:lnTo>
                  <a:cubicBezTo>
                    <a:pt x="643" y="913"/>
                    <a:pt x="667" y="923"/>
                    <a:pt x="693" y="923"/>
                  </a:cubicBezTo>
                  <a:cubicBezTo>
                    <a:pt x="732" y="923"/>
                    <a:pt x="776" y="900"/>
                    <a:pt x="809" y="842"/>
                  </a:cubicBezTo>
                  <a:cubicBezTo>
                    <a:pt x="852" y="799"/>
                    <a:pt x="852" y="712"/>
                    <a:pt x="755" y="669"/>
                  </a:cubicBezTo>
                  <a:lnTo>
                    <a:pt x="173" y="33"/>
                  </a:lnTo>
                  <a:cubicBezTo>
                    <a:pt x="151" y="12"/>
                    <a:pt x="11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4468025" y="1828575"/>
              <a:ext cx="59210" cy="30992"/>
            </a:xfrm>
            <a:custGeom>
              <a:avLst/>
              <a:gdLst/>
              <a:ahLst/>
              <a:cxnLst/>
              <a:rect l="l" t="t" r="r" b="b"/>
              <a:pathLst>
                <a:path w="982" h="514" extrusionOk="0">
                  <a:moveTo>
                    <a:pt x="130" y="0"/>
                  </a:moveTo>
                  <a:cubicBezTo>
                    <a:pt x="87" y="0"/>
                    <a:pt x="1" y="44"/>
                    <a:pt x="1" y="141"/>
                  </a:cubicBezTo>
                  <a:cubicBezTo>
                    <a:pt x="1" y="227"/>
                    <a:pt x="44" y="270"/>
                    <a:pt x="87" y="313"/>
                  </a:cubicBezTo>
                  <a:lnTo>
                    <a:pt x="853" y="496"/>
                  </a:lnTo>
                  <a:cubicBezTo>
                    <a:pt x="864" y="508"/>
                    <a:pt x="879" y="513"/>
                    <a:pt x="894" y="513"/>
                  </a:cubicBezTo>
                  <a:cubicBezTo>
                    <a:pt x="936" y="513"/>
                    <a:pt x="982" y="473"/>
                    <a:pt x="982" y="410"/>
                  </a:cubicBezTo>
                  <a:cubicBezTo>
                    <a:pt x="982" y="313"/>
                    <a:pt x="939" y="270"/>
                    <a:pt x="896" y="227"/>
                  </a:cubicBezTo>
                  <a:lnTo>
                    <a:pt x="13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4497932" y="1729993"/>
              <a:ext cx="37805" cy="69822"/>
            </a:xfrm>
            <a:custGeom>
              <a:avLst/>
              <a:gdLst/>
              <a:ahLst/>
              <a:cxnLst/>
              <a:rect l="l" t="t" r="r" b="b"/>
              <a:pathLst>
                <a:path w="627" h="1158" extrusionOk="0">
                  <a:moveTo>
                    <a:pt x="487" y="0"/>
                  </a:moveTo>
                  <a:cubicBezTo>
                    <a:pt x="443" y="0"/>
                    <a:pt x="400" y="31"/>
                    <a:pt x="400" y="61"/>
                  </a:cubicBezTo>
                  <a:lnTo>
                    <a:pt x="1" y="967"/>
                  </a:lnTo>
                  <a:cubicBezTo>
                    <a:pt x="1" y="1010"/>
                    <a:pt x="1" y="1096"/>
                    <a:pt x="44" y="1139"/>
                  </a:cubicBezTo>
                  <a:cubicBezTo>
                    <a:pt x="57" y="1152"/>
                    <a:pt x="73" y="1157"/>
                    <a:pt x="91" y="1157"/>
                  </a:cubicBezTo>
                  <a:cubicBezTo>
                    <a:pt x="134" y="1157"/>
                    <a:pt x="186" y="1127"/>
                    <a:pt x="216" y="1096"/>
                  </a:cubicBezTo>
                  <a:lnTo>
                    <a:pt x="583" y="201"/>
                  </a:lnTo>
                  <a:cubicBezTo>
                    <a:pt x="626" y="158"/>
                    <a:pt x="583" y="61"/>
                    <a:pt x="540" y="18"/>
                  </a:cubicBezTo>
                  <a:cubicBezTo>
                    <a:pt x="524" y="6"/>
                    <a:pt x="506" y="0"/>
                    <a:pt x="4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4540862" y="1789866"/>
              <a:ext cx="29967" cy="73861"/>
            </a:xfrm>
            <a:custGeom>
              <a:avLst/>
              <a:gdLst/>
              <a:ahLst/>
              <a:cxnLst/>
              <a:rect l="l" t="t" r="r" b="b"/>
              <a:pathLst>
                <a:path w="497" h="1225" extrusionOk="0">
                  <a:moveTo>
                    <a:pt x="111" y="0"/>
                  </a:moveTo>
                  <a:cubicBezTo>
                    <a:pt x="92" y="0"/>
                    <a:pt x="70" y="6"/>
                    <a:pt x="44" y="17"/>
                  </a:cubicBezTo>
                  <a:cubicBezTo>
                    <a:pt x="0" y="60"/>
                    <a:pt x="0" y="103"/>
                    <a:pt x="0" y="190"/>
                  </a:cubicBezTo>
                  <a:lnTo>
                    <a:pt x="270" y="1138"/>
                  </a:lnTo>
                  <a:cubicBezTo>
                    <a:pt x="313" y="1225"/>
                    <a:pt x="367" y="1225"/>
                    <a:pt x="410" y="1225"/>
                  </a:cubicBezTo>
                  <a:cubicBezTo>
                    <a:pt x="496" y="1181"/>
                    <a:pt x="496" y="1095"/>
                    <a:pt x="496" y="1052"/>
                  </a:cubicBezTo>
                  <a:lnTo>
                    <a:pt x="227" y="103"/>
                  </a:lnTo>
                  <a:cubicBezTo>
                    <a:pt x="195" y="40"/>
                    <a:pt x="164"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5158402" y="984989"/>
              <a:ext cx="59873" cy="40518"/>
            </a:xfrm>
            <a:custGeom>
              <a:avLst/>
              <a:gdLst/>
              <a:ahLst/>
              <a:cxnLst/>
              <a:rect l="l" t="t" r="r" b="b"/>
              <a:pathLst>
                <a:path w="993" h="672" extrusionOk="0">
                  <a:moveTo>
                    <a:pt x="857" y="1"/>
                  </a:moveTo>
                  <a:cubicBezTo>
                    <a:pt x="839" y="1"/>
                    <a:pt x="822" y="6"/>
                    <a:pt x="809" y="19"/>
                  </a:cubicBezTo>
                  <a:lnTo>
                    <a:pt x="98" y="385"/>
                  </a:lnTo>
                  <a:cubicBezTo>
                    <a:pt x="44" y="428"/>
                    <a:pt x="1" y="515"/>
                    <a:pt x="44" y="558"/>
                  </a:cubicBezTo>
                  <a:cubicBezTo>
                    <a:pt x="44" y="629"/>
                    <a:pt x="97" y="672"/>
                    <a:pt x="142" y="672"/>
                  </a:cubicBezTo>
                  <a:cubicBezTo>
                    <a:pt x="158" y="672"/>
                    <a:pt x="173" y="666"/>
                    <a:pt x="184" y="655"/>
                  </a:cubicBezTo>
                  <a:lnTo>
                    <a:pt x="906" y="288"/>
                  </a:lnTo>
                  <a:cubicBezTo>
                    <a:pt x="950" y="245"/>
                    <a:pt x="993" y="159"/>
                    <a:pt x="950" y="62"/>
                  </a:cubicBezTo>
                  <a:cubicBezTo>
                    <a:pt x="950" y="31"/>
                    <a:pt x="901" y="1"/>
                    <a:pt x="85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5107091" y="890145"/>
              <a:ext cx="53964" cy="46367"/>
            </a:xfrm>
            <a:custGeom>
              <a:avLst/>
              <a:gdLst/>
              <a:ahLst/>
              <a:cxnLst/>
              <a:rect l="l" t="t" r="r" b="b"/>
              <a:pathLst>
                <a:path w="895" h="769" extrusionOk="0">
                  <a:moveTo>
                    <a:pt x="112" y="0"/>
                  </a:moveTo>
                  <a:cubicBezTo>
                    <a:pt x="62" y="0"/>
                    <a:pt x="31" y="33"/>
                    <a:pt x="0" y="72"/>
                  </a:cubicBezTo>
                  <a:cubicBezTo>
                    <a:pt x="0" y="158"/>
                    <a:pt x="0" y="244"/>
                    <a:pt x="43" y="287"/>
                  </a:cubicBezTo>
                  <a:lnTo>
                    <a:pt x="722" y="740"/>
                  </a:lnTo>
                  <a:cubicBezTo>
                    <a:pt x="758" y="758"/>
                    <a:pt x="786" y="768"/>
                    <a:pt x="810" y="768"/>
                  </a:cubicBezTo>
                  <a:cubicBezTo>
                    <a:pt x="844" y="768"/>
                    <a:pt x="870" y="747"/>
                    <a:pt x="895" y="697"/>
                  </a:cubicBezTo>
                  <a:cubicBezTo>
                    <a:pt x="895" y="611"/>
                    <a:pt x="895" y="557"/>
                    <a:pt x="852" y="514"/>
                  </a:cubicBezTo>
                  <a:lnTo>
                    <a:pt x="183" y="18"/>
                  </a:lnTo>
                  <a:cubicBezTo>
                    <a:pt x="156" y="5"/>
                    <a:pt x="132" y="0"/>
                    <a:pt x="1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5144775" y="813812"/>
              <a:ext cx="46186" cy="59873"/>
            </a:xfrm>
            <a:custGeom>
              <a:avLst/>
              <a:gdLst/>
              <a:ahLst/>
              <a:cxnLst/>
              <a:rect l="l" t="t" r="r" b="b"/>
              <a:pathLst>
                <a:path w="766" h="993" extrusionOk="0">
                  <a:moveTo>
                    <a:pt x="680" y="1"/>
                  </a:moveTo>
                  <a:cubicBezTo>
                    <a:pt x="647" y="1"/>
                    <a:pt x="615" y="12"/>
                    <a:pt x="593" y="33"/>
                  </a:cubicBezTo>
                  <a:lnTo>
                    <a:pt x="54" y="745"/>
                  </a:lnTo>
                  <a:cubicBezTo>
                    <a:pt x="0" y="799"/>
                    <a:pt x="0" y="885"/>
                    <a:pt x="54" y="928"/>
                  </a:cubicBezTo>
                  <a:cubicBezTo>
                    <a:pt x="76" y="971"/>
                    <a:pt x="97" y="993"/>
                    <a:pt x="119" y="993"/>
                  </a:cubicBezTo>
                  <a:cubicBezTo>
                    <a:pt x="140" y="993"/>
                    <a:pt x="162" y="971"/>
                    <a:pt x="184" y="928"/>
                  </a:cubicBezTo>
                  <a:lnTo>
                    <a:pt x="766" y="259"/>
                  </a:lnTo>
                  <a:lnTo>
                    <a:pt x="766" y="33"/>
                  </a:lnTo>
                  <a:cubicBezTo>
                    <a:pt x="744" y="12"/>
                    <a:pt x="712" y="1"/>
                    <a:pt x="68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5185715" y="878207"/>
              <a:ext cx="16340" cy="78022"/>
            </a:xfrm>
            <a:custGeom>
              <a:avLst/>
              <a:gdLst/>
              <a:ahLst/>
              <a:cxnLst/>
              <a:rect l="l" t="t" r="r" b="b"/>
              <a:pathLst>
                <a:path w="271" h="1294" extrusionOk="0">
                  <a:moveTo>
                    <a:pt x="87" y="0"/>
                  </a:moveTo>
                  <a:cubicBezTo>
                    <a:pt x="44" y="0"/>
                    <a:pt x="1" y="86"/>
                    <a:pt x="1" y="129"/>
                  </a:cubicBezTo>
                  <a:lnTo>
                    <a:pt x="44" y="1164"/>
                  </a:lnTo>
                  <a:cubicBezTo>
                    <a:pt x="44" y="1251"/>
                    <a:pt x="130" y="1294"/>
                    <a:pt x="184" y="1294"/>
                  </a:cubicBezTo>
                  <a:cubicBezTo>
                    <a:pt x="227" y="1294"/>
                    <a:pt x="270" y="1208"/>
                    <a:pt x="270" y="1121"/>
                  </a:cubicBezTo>
                  <a:lnTo>
                    <a:pt x="227" y="129"/>
                  </a:lnTo>
                  <a:cubicBezTo>
                    <a:pt x="184" y="43"/>
                    <a:pt x="130" y="0"/>
                    <a:pt x="8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5125903" y="1608198"/>
              <a:ext cx="22189" cy="76756"/>
            </a:xfrm>
            <a:custGeom>
              <a:avLst/>
              <a:gdLst/>
              <a:ahLst/>
              <a:cxnLst/>
              <a:rect l="l" t="t" r="r" b="b"/>
              <a:pathLst>
                <a:path w="368" h="1273" extrusionOk="0">
                  <a:moveTo>
                    <a:pt x="234" y="1"/>
                  </a:moveTo>
                  <a:cubicBezTo>
                    <a:pt x="203" y="1"/>
                    <a:pt x="172" y="46"/>
                    <a:pt x="141" y="108"/>
                  </a:cubicBezTo>
                  <a:lnTo>
                    <a:pt x="1" y="1100"/>
                  </a:lnTo>
                  <a:cubicBezTo>
                    <a:pt x="1" y="1186"/>
                    <a:pt x="44" y="1273"/>
                    <a:pt x="98" y="1273"/>
                  </a:cubicBezTo>
                  <a:cubicBezTo>
                    <a:pt x="141" y="1273"/>
                    <a:pt x="227" y="1230"/>
                    <a:pt x="227" y="1143"/>
                  </a:cubicBezTo>
                  <a:lnTo>
                    <a:pt x="367" y="151"/>
                  </a:lnTo>
                  <a:cubicBezTo>
                    <a:pt x="367" y="108"/>
                    <a:pt x="367" y="22"/>
                    <a:pt x="270" y="22"/>
                  </a:cubicBezTo>
                  <a:cubicBezTo>
                    <a:pt x="258" y="7"/>
                    <a:pt x="246" y="1"/>
                    <a:pt x="23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5183123" y="1733671"/>
              <a:ext cx="21525" cy="76816"/>
            </a:xfrm>
            <a:custGeom>
              <a:avLst/>
              <a:gdLst/>
              <a:ahLst/>
              <a:cxnLst/>
              <a:rect l="l" t="t" r="r" b="b"/>
              <a:pathLst>
                <a:path w="357" h="1274" extrusionOk="0">
                  <a:moveTo>
                    <a:pt x="270" y="0"/>
                  </a:moveTo>
                  <a:cubicBezTo>
                    <a:pt x="227" y="0"/>
                    <a:pt x="173" y="43"/>
                    <a:pt x="130" y="140"/>
                  </a:cubicBezTo>
                  <a:lnTo>
                    <a:pt x="0" y="1122"/>
                  </a:lnTo>
                  <a:cubicBezTo>
                    <a:pt x="0" y="1175"/>
                    <a:pt x="44" y="1262"/>
                    <a:pt x="87" y="1262"/>
                  </a:cubicBezTo>
                  <a:cubicBezTo>
                    <a:pt x="95" y="1270"/>
                    <a:pt x="105" y="1273"/>
                    <a:pt x="116" y="1273"/>
                  </a:cubicBezTo>
                  <a:cubicBezTo>
                    <a:pt x="163" y="1273"/>
                    <a:pt x="227" y="1210"/>
                    <a:pt x="227" y="1175"/>
                  </a:cubicBezTo>
                  <a:lnTo>
                    <a:pt x="356" y="184"/>
                  </a:lnTo>
                  <a:cubicBezTo>
                    <a:pt x="356" y="97"/>
                    <a:pt x="356" y="0"/>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5034255" y="1893573"/>
              <a:ext cx="78082" cy="13687"/>
            </a:xfrm>
            <a:custGeom>
              <a:avLst/>
              <a:gdLst/>
              <a:ahLst/>
              <a:cxnLst/>
              <a:rect l="l" t="t" r="r" b="b"/>
              <a:pathLst>
                <a:path w="1295" h="227" extrusionOk="0">
                  <a:moveTo>
                    <a:pt x="130" y="1"/>
                  </a:moveTo>
                  <a:cubicBezTo>
                    <a:pt x="44" y="1"/>
                    <a:pt x="0" y="44"/>
                    <a:pt x="0" y="141"/>
                  </a:cubicBezTo>
                  <a:cubicBezTo>
                    <a:pt x="0" y="184"/>
                    <a:pt x="44" y="227"/>
                    <a:pt x="130" y="227"/>
                  </a:cubicBezTo>
                  <a:lnTo>
                    <a:pt x="1165" y="184"/>
                  </a:lnTo>
                  <a:cubicBezTo>
                    <a:pt x="1208" y="184"/>
                    <a:pt x="1294" y="141"/>
                    <a:pt x="1294" y="87"/>
                  </a:cubicBezTo>
                  <a:cubicBezTo>
                    <a:pt x="1294" y="44"/>
                    <a:pt x="1208" y="1"/>
                    <a:pt x="112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5123310" y="1707925"/>
              <a:ext cx="46246" cy="64395"/>
            </a:xfrm>
            <a:custGeom>
              <a:avLst/>
              <a:gdLst/>
              <a:ahLst/>
              <a:cxnLst/>
              <a:rect l="l" t="t" r="r" b="b"/>
              <a:pathLst>
                <a:path w="767" h="1068" extrusionOk="0">
                  <a:moveTo>
                    <a:pt x="649" y="0"/>
                  </a:moveTo>
                  <a:cubicBezTo>
                    <a:pt x="609" y="0"/>
                    <a:pt x="565" y="21"/>
                    <a:pt x="540" y="72"/>
                  </a:cubicBezTo>
                  <a:lnTo>
                    <a:pt x="44" y="837"/>
                  </a:lnTo>
                  <a:cubicBezTo>
                    <a:pt x="1" y="880"/>
                    <a:pt x="1" y="966"/>
                    <a:pt x="44" y="1010"/>
                  </a:cubicBezTo>
                  <a:cubicBezTo>
                    <a:pt x="62" y="1051"/>
                    <a:pt x="91" y="1067"/>
                    <a:pt x="121" y="1067"/>
                  </a:cubicBezTo>
                  <a:cubicBezTo>
                    <a:pt x="161" y="1067"/>
                    <a:pt x="202" y="1040"/>
                    <a:pt x="227" y="1010"/>
                  </a:cubicBezTo>
                  <a:lnTo>
                    <a:pt x="723" y="255"/>
                  </a:lnTo>
                  <a:cubicBezTo>
                    <a:pt x="766" y="158"/>
                    <a:pt x="766" y="72"/>
                    <a:pt x="723" y="28"/>
                  </a:cubicBezTo>
                  <a:cubicBezTo>
                    <a:pt x="705" y="11"/>
                    <a:pt x="678" y="0"/>
                    <a:pt x="64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5017975" y="1408621"/>
              <a:ext cx="61863" cy="18933"/>
            </a:xfrm>
            <a:custGeom>
              <a:avLst/>
              <a:gdLst/>
              <a:ahLst/>
              <a:cxnLst/>
              <a:rect l="l" t="t" r="r" b="b"/>
              <a:pathLst>
                <a:path w="1026" h="314" extrusionOk="0">
                  <a:moveTo>
                    <a:pt x="896" y="1"/>
                  </a:moveTo>
                  <a:lnTo>
                    <a:pt x="130" y="44"/>
                  </a:lnTo>
                  <a:cubicBezTo>
                    <a:pt x="87" y="44"/>
                    <a:pt x="1" y="98"/>
                    <a:pt x="44" y="184"/>
                  </a:cubicBezTo>
                  <a:cubicBezTo>
                    <a:pt x="44" y="270"/>
                    <a:pt x="87" y="313"/>
                    <a:pt x="130" y="313"/>
                  </a:cubicBezTo>
                  <a:lnTo>
                    <a:pt x="896" y="270"/>
                  </a:lnTo>
                  <a:cubicBezTo>
                    <a:pt x="982" y="270"/>
                    <a:pt x="1025" y="227"/>
                    <a:pt x="1025" y="141"/>
                  </a:cubicBezTo>
                  <a:cubicBezTo>
                    <a:pt x="1025" y="44"/>
                    <a:pt x="982" y="1"/>
                    <a:pt x="8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5155809" y="1656072"/>
              <a:ext cx="57280" cy="46186"/>
            </a:xfrm>
            <a:custGeom>
              <a:avLst/>
              <a:gdLst/>
              <a:ahLst/>
              <a:cxnLst/>
              <a:rect l="l" t="t" r="r" b="b"/>
              <a:pathLst>
                <a:path w="950" h="766" extrusionOk="0">
                  <a:moveTo>
                    <a:pt x="111" y="0"/>
                  </a:moveTo>
                  <a:cubicBezTo>
                    <a:pt x="76" y="0"/>
                    <a:pt x="44" y="24"/>
                    <a:pt x="44" y="80"/>
                  </a:cubicBezTo>
                  <a:cubicBezTo>
                    <a:pt x="1" y="166"/>
                    <a:pt x="1" y="209"/>
                    <a:pt x="87" y="252"/>
                  </a:cubicBezTo>
                  <a:lnTo>
                    <a:pt x="766" y="748"/>
                  </a:lnTo>
                  <a:cubicBezTo>
                    <a:pt x="778" y="760"/>
                    <a:pt x="792" y="765"/>
                    <a:pt x="808" y="765"/>
                  </a:cubicBezTo>
                  <a:cubicBezTo>
                    <a:pt x="849" y="765"/>
                    <a:pt x="895" y="725"/>
                    <a:pt x="895" y="662"/>
                  </a:cubicBezTo>
                  <a:cubicBezTo>
                    <a:pt x="949" y="619"/>
                    <a:pt x="895" y="522"/>
                    <a:pt x="852" y="479"/>
                  </a:cubicBezTo>
                  <a:lnTo>
                    <a:pt x="184" y="37"/>
                  </a:lnTo>
                  <a:cubicBezTo>
                    <a:pt x="165" y="14"/>
                    <a:pt x="137"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5109683" y="1381006"/>
              <a:ext cx="22128" cy="76454"/>
            </a:xfrm>
            <a:custGeom>
              <a:avLst/>
              <a:gdLst/>
              <a:ahLst/>
              <a:cxnLst/>
              <a:rect l="l" t="t" r="r" b="b"/>
              <a:pathLst>
                <a:path w="367" h="1268" extrusionOk="0">
                  <a:moveTo>
                    <a:pt x="243" y="1"/>
                  </a:moveTo>
                  <a:cubicBezTo>
                    <a:pt x="209" y="1"/>
                    <a:pt x="174" y="69"/>
                    <a:pt x="140" y="103"/>
                  </a:cubicBezTo>
                  <a:lnTo>
                    <a:pt x="0" y="1095"/>
                  </a:lnTo>
                  <a:cubicBezTo>
                    <a:pt x="0" y="1181"/>
                    <a:pt x="43" y="1267"/>
                    <a:pt x="97" y="1267"/>
                  </a:cubicBezTo>
                  <a:cubicBezTo>
                    <a:pt x="140" y="1267"/>
                    <a:pt x="227" y="1224"/>
                    <a:pt x="227" y="1138"/>
                  </a:cubicBezTo>
                  <a:lnTo>
                    <a:pt x="367" y="146"/>
                  </a:lnTo>
                  <a:cubicBezTo>
                    <a:pt x="367" y="103"/>
                    <a:pt x="367" y="17"/>
                    <a:pt x="270" y="17"/>
                  </a:cubicBezTo>
                  <a:cubicBezTo>
                    <a:pt x="261" y="5"/>
                    <a:pt x="252" y="1"/>
                    <a:pt x="24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5183123" y="1511967"/>
              <a:ext cx="16280" cy="78082"/>
            </a:xfrm>
            <a:custGeom>
              <a:avLst/>
              <a:gdLst/>
              <a:ahLst/>
              <a:cxnLst/>
              <a:rect l="l" t="t" r="r" b="b"/>
              <a:pathLst>
                <a:path w="270" h="1295" extrusionOk="0">
                  <a:moveTo>
                    <a:pt x="130" y="1"/>
                  </a:moveTo>
                  <a:cubicBezTo>
                    <a:pt x="44" y="1"/>
                    <a:pt x="0" y="87"/>
                    <a:pt x="0" y="173"/>
                  </a:cubicBezTo>
                  <a:lnTo>
                    <a:pt x="44" y="1165"/>
                  </a:lnTo>
                  <a:cubicBezTo>
                    <a:pt x="44" y="1252"/>
                    <a:pt x="87" y="1295"/>
                    <a:pt x="173" y="1295"/>
                  </a:cubicBezTo>
                  <a:cubicBezTo>
                    <a:pt x="227" y="1295"/>
                    <a:pt x="270" y="1252"/>
                    <a:pt x="270" y="1165"/>
                  </a:cubicBezTo>
                  <a:lnTo>
                    <a:pt x="227" y="130"/>
                  </a:lnTo>
                  <a:cubicBezTo>
                    <a:pt x="227"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5101845" y="1499245"/>
              <a:ext cx="46246" cy="63491"/>
            </a:xfrm>
            <a:custGeom>
              <a:avLst/>
              <a:gdLst/>
              <a:ahLst/>
              <a:cxnLst/>
              <a:rect l="l" t="t" r="r" b="b"/>
              <a:pathLst>
                <a:path w="767" h="1053" extrusionOk="0">
                  <a:moveTo>
                    <a:pt x="616" y="0"/>
                  </a:moveTo>
                  <a:cubicBezTo>
                    <a:pt x="590" y="0"/>
                    <a:pt x="565" y="21"/>
                    <a:pt x="540" y="72"/>
                  </a:cubicBezTo>
                  <a:lnTo>
                    <a:pt x="44" y="837"/>
                  </a:lnTo>
                  <a:cubicBezTo>
                    <a:pt x="1" y="880"/>
                    <a:pt x="1" y="967"/>
                    <a:pt x="44" y="1020"/>
                  </a:cubicBezTo>
                  <a:cubicBezTo>
                    <a:pt x="65" y="1042"/>
                    <a:pt x="98" y="1053"/>
                    <a:pt x="131" y="1053"/>
                  </a:cubicBezTo>
                  <a:cubicBezTo>
                    <a:pt x="165" y="1053"/>
                    <a:pt x="200" y="1042"/>
                    <a:pt x="227" y="1020"/>
                  </a:cubicBezTo>
                  <a:lnTo>
                    <a:pt x="712" y="255"/>
                  </a:lnTo>
                  <a:cubicBezTo>
                    <a:pt x="766" y="158"/>
                    <a:pt x="712" y="72"/>
                    <a:pt x="669" y="29"/>
                  </a:cubicBezTo>
                  <a:cubicBezTo>
                    <a:pt x="651" y="11"/>
                    <a:pt x="633" y="0"/>
                    <a:pt x="6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5042033" y="1487909"/>
              <a:ext cx="48839" cy="58607"/>
            </a:xfrm>
            <a:custGeom>
              <a:avLst/>
              <a:gdLst/>
              <a:ahLst/>
              <a:cxnLst/>
              <a:rect l="l" t="t" r="r" b="b"/>
              <a:pathLst>
                <a:path w="810" h="972" extrusionOk="0">
                  <a:moveTo>
                    <a:pt x="675" y="1"/>
                  </a:moveTo>
                  <a:cubicBezTo>
                    <a:pt x="640" y="1"/>
                    <a:pt x="605" y="12"/>
                    <a:pt x="583" y="33"/>
                  </a:cubicBezTo>
                  <a:lnTo>
                    <a:pt x="44" y="756"/>
                  </a:lnTo>
                  <a:cubicBezTo>
                    <a:pt x="1" y="799"/>
                    <a:pt x="1" y="885"/>
                    <a:pt x="44" y="939"/>
                  </a:cubicBezTo>
                  <a:cubicBezTo>
                    <a:pt x="66" y="961"/>
                    <a:pt x="90" y="971"/>
                    <a:pt x="114" y="971"/>
                  </a:cubicBezTo>
                  <a:cubicBezTo>
                    <a:pt x="138" y="971"/>
                    <a:pt x="163" y="961"/>
                    <a:pt x="184" y="939"/>
                  </a:cubicBezTo>
                  <a:lnTo>
                    <a:pt x="766" y="260"/>
                  </a:lnTo>
                  <a:cubicBezTo>
                    <a:pt x="809" y="173"/>
                    <a:pt x="809" y="76"/>
                    <a:pt x="766" y="33"/>
                  </a:cubicBezTo>
                  <a:cubicBezTo>
                    <a:pt x="745" y="12"/>
                    <a:pt x="710" y="1"/>
                    <a:pt x="67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5139590" y="1354657"/>
              <a:ext cx="57220" cy="47211"/>
            </a:xfrm>
            <a:custGeom>
              <a:avLst/>
              <a:gdLst/>
              <a:ahLst/>
              <a:cxnLst/>
              <a:rect l="l" t="t" r="r" b="b"/>
              <a:pathLst>
                <a:path w="949" h="783" extrusionOk="0">
                  <a:moveTo>
                    <a:pt x="766" y="1"/>
                  </a:moveTo>
                  <a:lnTo>
                    <a:pt x="86" y="497"/>
                  </a:lnTo>
                  <a:cubicBezTo>
                    <a:pt x="0" y="540"/>
                    <a:pt x="0" y="626"/>
                    <a:pt x="43" y="669"/>
                  </a:cubicBezTo>
                  <a:cubicBezTo>
                    <a:pt x="43" y="741"/>
                    <a:pt x="96" y="783"/>
                    <a:pt x="141" y="783"/>
                  </a:cubicBezTo>
                  <a:cubicBezTo>
                    <a:pt x="157" y="783"/>
                    <a:pt x="172" y="778"/>
                    <a:pt x="183" y="766"/>
                  </a:cubicBezTo>
                  <a:lnTo>
                    <a:pt x="852" y="270"/>
                  </a:lnTo>
                  <a:cubicBezTo>
                    <a:pt x="895" y="227"/>
                    <a:pt x="949" y="130"/>
                    <a:pt x="895" y="87"/>
                  </a:cubicBezTo>
                  <a:cubicBezTo>
                    <a:pt x="895" y="1"/>
                    <a:pt x="809"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5153216" y="1432257"/>
              <a:ext cx="56617" cy="45402"/>
            </a:xfrm>
            <a:custGeom>
              <a:avLst/>
              <a:gdLst/>
              <a:ahLst/>
              <a:cxnLst/>
              <a:rect l="l" t="t" r="r" b="b"/>
              <a:pathLst>
                <a:path w="939" h="753" extrusionOk="0">
                  <a:moveTo>
                    <a:pt x="111" y="0"/>
                  </a:moveTo>
                  <a:cubicBezTo>
                    <a:pt x="61" y="0"/>
                    <a:pt x="31" y="31"/>
                    <a:pt x="0" y="61"/>
                  </a:cubicBezTo>
                  <a:cubicBezTo>
                    <a:pt x="0" y="148"/>
                    <a:pt x="0" y="245"/>
                    <a:pt x="44" y="288"/>
                  </a:cubicBezTo>
                  <a:lnTo>
                    <a:pt x="766" y="730"/>
                  </a:lnTo>
                  <a:cubicBezTo>
                    <a:pt x="779" y="746"/>
                    <a:pt x="792" y="753"/>
                    <a:pt x="805" y="753"/>
                  </a:cubicBezTo>
                  <a:cubicBezTo>
                    <a:pt x="835" y="753"/>
                    <a:pt x="865" y="717"/>
                    <a:pt x="895" y="687"/>
                  </a:cubicBezTo>
                  <a:cubicBezTo>
                    <a:pt x="938" y="601"/>
                    <a:pt x="895" y="514"/>
                    <a:pt x="852" y="514"/>
                  </a:cubicBezTo>
                  <a:lnTo>
                    <a:pt x="184" y="18"/>
                  </a:lnTo>
                  <a:cubicBezTo>
                    <a:pt x="155" y="6"/>
                    <a:pt x="132" y="0"/>
                    <a:pt x="11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5036847" y="1598430"/>
              <a:ext cx="59210" cy="21525"/>
            </a:xfrm>
            <a:custGeom>
              <a:avLst/>
              <a:gdLst/>
              <a:ahLst/>
              <a:cxnLst/>
              <a:rect l="l" t="t" r="r" b="b"/>
              <a:pathLst>
                <a:path w="982" h="357" extrusionOk="0">
                  <a:moveTo>
                    <a:pt x="895" y="1"/>
                  </a:moveTo>
                  <a:lnTo>
                    <a:pt x="87" y="44"/>
                  </a:lnTo>
                  <a:cubicBezTo>
                    <a:pt x="44" y="44"/>
                    <a:pt x="1" y="130"/>
                    <a:pt x="1" y="184"/>
                  </a:cubicBezTo>
                  <a:cubicBezTo>
                    <a:pt x="1" y="270"/>
                    <a:pt x="44" y="357"/>
                    <a:pt x="87" y="357"/>
                  </a:cubicBezTo>
                  <a:lnTo>
                    <a:pt x="895" y="313"/>
                  </a:lnTo>
                  <a:cubicBezTo>
                    <a:pt x="939" y="313"/>
                    <a:pt x="982" y="227"/>
                    <a:pt x="982" y="130"/>
                  </a:cubicBezTo>
                  <a:cubicBezTo>
                    <a:pt x="982" y="87"/>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5055720" y="1667588"/>
              <a:ext cx="51371" cy="57401"/>
            </a:xfrm>
            <a:custGeom>
              <a:avLst/>
              <a:gdLst/>
              <a:ahLst/>
              <a:cxnLst/>
              <a:rect l="l" t="t" r="r" b="b"/>
              <a:pathLst>
                <a:path w="852" h="952" extrusionOk="0">
                  <a:moveTo>
                    <a:pt x="139" y="0"/>
                  </a:moveTo>
                  <a:cubicBezTo>
                    <a:pt x="104" y="0"/>
                    <a:pt x="74" y="31"/>
                    <a:pt x="43" y="61"/>
                  </a:cubicBezTo>
                  <a:cubicBezTo>
                    <a:pt x="0" y="115"/>
                    <a:pt x="0" y="201"/>
                    <a:pt x="43" y="245"/>
                  </a:cubicBezTo>
                  <a:lnTo>
                    <a:pt x="626" y="924"/>
                  </a:lnTo>
                  <a:cubicBezTo>
                    <a:pt x="643" y="941"/>
                    <a:pt x="669" y="951"/>
                    <a:pt x="696" y="951"/>
                  </a:cubicBezTo>
                  <a:cubicBezTo>
                    <a:pt x="738" y="951"/>
                    <a:pt x="783" y="928"/>
                    <a:pt x="809" y="870"/>
                  </a:cubicBezTo>
                  <a:cubicBezTo>
                    <a:pt x="852" y="827"/>
                    <a:pt x="852" y="741"/>
                    <a:pt x="809" y="697"/>
                  </a:cubicBezTo>
                  <a:lnTo>
                    <a:pt x="184" y="18"/>
                  </a:lnTo>
                  <a:cubicBezTo>
                    <a:pt x="168" y="6"/>
                    <a:pt x="153" y="0"/>
                    <a:pt x="1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4941943" y="1427494"/>
              <a:ext cx="16340" cy="78685"/>
            </a:xfrm>
            <a:custGeom>
              <a:avLst/>
              <a:gdLst/>
              <a:ahLst/>
              <a:cxnLst/>
              <a:rect l="l" t="t" r="r" b="b"/>
              <a:pathLst>
                <a:path w="271" h="1305" extrusionOk="0">
                  <a:moveTo>
                    <a:pt x="130" y="0"/>
                  </a:moveTo>
                  <a:cubicBezTo>
                    <a:pt x="44" y="0"/>
                    <a:pt x="1" y="97"/>
                    <a:pt x="1" y="184"/>
                  </a:cubicBezTo>
                  <a:lnTo>
                    <a:pt x="44" y="1175"/>
                  </a:lnTo>
                  <a:cubicBezTo>
                    <a:pt x="44" y="1262"/>
                    <a:pt x="87" y="1305"/>
                    <a:pt x="130" y="1305"/>
                  </a:cubicBezTo>
                  <a:cubicBezTo>
                    <a:pt x="227" y="1305"/>
                    <a:pt x="270" y="1262"/>
                    <a:pt x="270" y="1175"/>
                  </a:cubicBezTo>
                  <a:lnTo>
                    <a:pt x="227" y="140"/>
                  </a:lnTo>
                  <a:cubicBezTo>
                    <a:pt x="227" y="97"/>
                    <a:pt x="184"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4882131" y="1565931"/>
              <a:ext cx="59873" cy="29967"/>
            </a:xfrm>
            <a:custGeom>
              <a:avLst/>
              <a:gdLst/>
              <a:ahLst/>
              <a:cxnLst/>
              <a:rect l="l" t="t" r="r" b="b"/>
              <a:pathLst>
                <a:path w="993" h="497" extrusionOk="0">
                  <a:moveTo>
                    <a:pt x="852" y="1"/>
                  </a:moveTo>
                  <a:lnTo>
                    <a:pt x="98" y="227"/>
                  </a:lnTo>
                  <a:cubicBezTo>
                    <a:pt x="44" y="227"/>
                    <a:pt x="1" y="313"/>
                    <a:pt x="1" y="357"/>
                  </a:cubicBezTo>
                  <a:cubicBezTo>
                    <a:pt x="1" y="454"/>
                    <a:pt x="98" y="497"/>
                    <a:pt x="141" y="497"/>
                  </a:cubicBezTo>
                  <a:lnTo>
                    <a:pt x="906" y="270"/>
                  </a:lnTo>
                  <a:cubicBezTo>
                    <a:pt x="949" y="270"/>
                    <a:pt x="993" y="184"/>
                    <a:pt x="993" y="87"/>
                  </a:cubicBezTo>
                  <a:cubicBezTo>
                    <a:pt x="993" y="44"/>
                    <a:pt x="906"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4971849" y="1532407"/>
              <a:ext cx="37745" cy="71329"/>
            </a:xfrm>
            <a:custGeom>
              <a:avLst/>
              <a:gdLst/>
              <a:ahLst/>
              <a:cxnLst/>
              <a:rect l="l" t="t" r="r" b="b"/>
              <a:pathLst>
                <a:path w="626" h="1183" extrusionOk="0">
                  <a:moveTo>
                    <a:pt x="496" y="1"/>
                  </a:moveTo>
                  <a:cubicBezTo>
                    <a:pt x="451" y="1"/>
                    <a:pt x="399" y="41"/>
                    <a:pt x="399" y="104"/>
                  </a:cubicBezTo>
                  <a:lnTo>
                    <a:pt x="0" y="956"/>
                  </a:lnTo>
                  <a:cubicBezTo>
                    <a:pt x="0" y="1053"/>
                    <a:pt x="0" y="1139"/>
                    <a:pt x="44" y="1182"/>
                  </a:cubicBezTo>
                  <a:cubicBezTo>
                    <a:pt x="130" y="1182"/>
                    <a:pt x="173" y="1182"/>
                    <a:pt x="227" y="1096"/>
                  </a:cubicBezTo>
                  <a:lnTo>
                    <a:pt x="583" y="201"/>
                  </a:lnTo>
                  <a:cubicBezTo>
                    <a:pt x="626" y="147"/>
                    <a:pt x="583" y="61"/>
                    <a:pt x="540" y="18"/>
                  </a:cubicBezTo>
                  <a:cubicBezTo>
                    <a:pt x="528" y="6"/>
                    <a:pt x="513" y="1"/>
                    <a:pt x="49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4977035" y="1456375"/>
              <a:ext cx="62466" cy="28399"/>
            </a:xfrm>
            <a:custGeom>
              <a:avLst/>
              <a:gdLst/>
              <a:ahLst/>
              <a:cxnLst/>
              <a:rect l="l" t="t" r="r" b="b"/>
              <a:pathLst>
                <a:path w="1036" h="471" extrusionOk="0">
                  <a:moveTo>
                    <a:pt x="118" y="1"/>
                  </a:moveTo>
                  <a:cubicBezTo>
                    <a:pt x="67" y="1"/>
                    <a:pt x="44" y="43"/>
                    <a:pt x="44" y="114"/>
                  </a:cubicBezTo>
                  <a:cubicBezTo>
                    <a:pt x="1" y="201"/>
                    <a:pt x="44" y="244"/>
                    <a:pt x="141" y="287"/>
                  </a:cubicBezTo>
                  <a:lnTo>
                    <a:pt x="896" y="470"/>
                  </a:lnTo>
                  <a:cubicBezTo>
                    <a:pt x="949" y="470"/>
                    <a:pt x="993" y="427"/>
                    <a:pt x="1036" y="330"/>
                  </a:cubicBezTo>
                  <a:cubicBezTo>
                    <a:pt x="1036" y="287"/>
                    <a:pt x="993" y="201"/>
                    <a:pt x="949" y="201"/>
                  </a:cubicBezTo>
                  <a:lnTo>
                    <a:pt x="184" y="17"/>
                  </a:lnTo>
                  <a:cubicBezTo>
                    <a:pt x="159" y="6"/>
                    <a:pt x="137" y="1"/>
                    <a:pt x="1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5058312" y="1748926"/>
              <a:ext cx="27374" cy="77117"/>
            </a:xfrm>
            <a:custGeom>
              <a:avLst/>
              <a:gdLst/>
              <a:ahLst/>
              <a:cxnLst/>
              <a:rect l="l" t="t" r="r" b="b"/>
              <a:pathLst>
                <a:path w="454" h="1279" extrusionOk="0">
                  <a:moveTo>
                    <a:pt x="316" y="0"/>
                  </a:moveTo>
                  <a:cubicBezTo>
                    <a:pt x="274" y="0"/>
                    <a:pt x="227" y="42"/>
                    <a:pt x="227" y="114"/>
                  </a:cubicBezTo>
                  <a:lnTo>
                    <a:pt x="0" y="1095"/>
                  </a:lnTo>
                  <a:cubicBezTo>
                    <a:pt x="0" y="1138"/>
                    <a:pt x="44" y="1235"/>
                    <a:pt x="87" y="1278"/>
                  </a:cubicBezTo>
                  <a:cubicBezTo>
                    <a:pt x="141" y="1278"/>
                    <a:pt x="227" y="1235"/>
                    <a:pt x="227" y="1138"/>
                  </a:cubicBezTo>
                  <a:lnTo>
                    <a:pt x="453" y="200"/>
                  </a:lnTo>
                  <a:cubicBezTo>
                    <a:pt x="453" y="114"/>
                    <a:pt x="410" y="17"/>
                    <a:pt x="356" y="17"/>
                  </a:cubicBezTo>
                  <a:cubicBezTo>
                    <a:pt x="345" y="6"/>
                    <a:pt x="331" y="0"/>
                    <a:pt x="31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5139590" y="1843107"/>
              <a:ext cx="53964" cy="51613"/>
            </a:xfrm>
            <a:custGeom>
              <a:avLst/>
              <a:gdLst/>
              <a:ahLst/>
              <a:cxnLst/>
              <a:rect l="l" t="t" r="r" b="b"/>
              <a:pathLst>
                <a:path w="895" h="856" extrusionOk="0">
                  <a:moveTo>
                    <a:pt x="776" y="1"/>
                  </a:moveTo>
                  <a:cubicBezTo>
                    <a:pt x="758" y="1"/>
                    <a:pt x="740" y="11"/>
                    <a:pt x="722" y="29"/>
                  </a:cubicBezTo>
                  <a:lnTo>
                    <a:pt x="43" y="568"/>
                  </a:lnTo>
                  <a:cubicBezTo>
                    <a:pt x="0" y="611"/>
                    <a:pt x="0" y="708"/>
                    <a:pt x="43" y="794"/>
                  </a:cubicBezTo>
                  <a:cubicBezTo>
                    <a:pt x="43" y="825"/>
                    <a:pt x="92" y="855"/>
                    <a:pt x="135" y="855"/>
                  </a:cubicBezTo>
                  <a:cubicBezTo>
                    <a:pt x="153" y="855"/>
                    <a:pt x="171" y="850"/>
                    <a:pt x="183" y="838"/>
                  </a:cubicBezTo>
                  <a:lnTo>
                    <a:pt x="809" y="255"/>
                  </a:lnTo>
                  <a:cubicBezTo>
                    <a:pt x="895" y="212"/>
                    <a:pt x="895" y="115"/>
                    <a:pt x="852" y="72"/>
                  </a:cubicBezTo>
                  <a:cubicBezTo>
                    <a:pt x="827" y="22"/>
                    <a:pt x="801" y="1"/>
                    <a:pt x="77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5118125" y="1794388"/>
              <a:ext cx="56617" cy="45282"/>
            </a:xfrm>
            <a:custGeom>
              <a:avLst/>
              <a:gdLst/>
              <a:ahLst/>
              <a:cxnLst/>
              <a:rect l="l" t="t" r="r" b="b"/>
              <a:pathLst>
                <a:path w="939" h="751" extrusionOk="0">
                  <a:moveTo>
                    <a:pt x="819" y="0"/>
                  </a:moveTo>
                  <a:cubicBezTo>
                    <a:pt x="802" y="0"/>
                    <a:pt x="784" y="10"/>
                    <a:pt x="766" y="28"/>
                  </a:cubicBezTo>
                  <a:lnTo>
                    <a:pt x="43" y="481"/>
                  </a:lnTo>
                  <a:cubicBezTo>
                    <a:pt x="0" y="524"/>
                    <a:pt x="0" y="611"/>
                    <a:pt x="0" y="654"/>
                  </a:cubicBezTo>
                  <a:cubicBezTo>
                    <a:pt x="43" y="751"/>
                    <a:pt x="87" y="751"/>
                    <a:pt x="173" y="751"/>
                  </a:cubicBezTo>
                  <a:lnTo>
                    <a:pt x="852" y="255"/>
                  </a:lnTo>
                  <a:cubicBezTo>
                    <a:pt x="895" y="212"/>
                    <a:pt x="938" y="115"/>
                    <a:pt x="895" y="71"/>
                  </a:cubicBezTo>
                  <a:cubicBezTo>
                    <a:pt x="870" y="21"/>
                    <a:pt x="845" y="0"/>
                    <a:pt x="81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4416714" y="1871083"/>
              <a:ext cx="59210" cy="39855"/>
            </a:xfrm>
            <a:custGeom>
              <a:avLst/>
              <a:gdLst/>
              <a:ahLst/>
              <a:cxnLst/>
              <a:rect l="l" t="t" r="r" b="b"/>
              <a:pathLst>
                <a:path w="982" h="661" extrusionOk="0">
                  <a:moveTo>
                    <a:pt x="131" y="1"/>
                  </a:moveTo>
                  <a:cubicBezTo>
                    <a:pt x="90" y="1"/>
                    <a:pt x="43" y="41"/>
                    <a:pt x="43" y="104"/>
                  </a:cubicBezTo>
                  <a:cubicBezTo>
                    <a:pt x="0" y="147"/>
                    <a:pt x="43" y="244"/>
                    <a:pt x="86" y="287"/>
                  </a:cubicBezTo>
                  <a:lnTo>
                    <a:pt x="809" y="643"/>
                  </a:lnTo>
                  <a:cubicBezTo>
                    <a:pt x="821" y="656"/>
                    <a:pt x="838" y="661"/>
                    <a:pt x="855" y="661"/>
                  </a:cubicBezTo>
                  <a:cubicBezTo>
                    <a:pt x="895" y="661"/>
                    <a:pt x="938" y="630"/>
                    <a:pt x="938" y="600"/>
                  </a:cubicBezTo>
                  <a:cubicBezTo>
                    <a:pt x="981" y="514"/>
                    <a:pt x="938" y="417"/>
                    <a:pt x="895" y="417"/>
                  </a:cubicBezTo>
                  <a:lnTo>
                    <a:pt x="173" y="18"/>
                  </a:lnTo>
                  <a:cubicBezTo>
                    <a:pt x="161" y="6"/>
                    <a:pt x="146" y="1"/>
                    <a:pt x="13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5071939" y="776369"/>
              <a:ext cx="56617" cy="46367"/>
            </a:xfrm>
            <a:custGeom>
              <a:avLst/>
              <a:gdLst/>
              <a:ahLst/>
              <a:cxnLst/>
              <a:rect l="l" t="t" r="r" b="b"/>
              <a:pathLst>
                <a:path w="939" h="769" extrusionOk="0">
                  <a:moveTo>
                    <a:pt x="140" y="0"/>
                  </a:moveTo>
                  <a:cubicBezTo>
                    <a:pt x="106" y="0"/>
                    <a:pt x="75" y="33"/>
                    <a:pt x="44" y="72"/>
                  </a:cubicBezTo>
                  <a:cubicBezTo>
                    <a:pt x="1" y="158"/>
                    <a:pt x="44" y="244"/>
                    <a:pt x="87" y="288"/>
                  </a:cubicBezTo>
                  <a:lnTo>
                    <a:pt x="766" y="740"/>
                  </a:lnTo>
                  <a:cubicBezTo>
                    <a:pt x="784" y="758"/>
                    <a:pt x="809" y="769"/>
                    <a:pt x="836" y="769"/>
                  </a:cubicBezTo>
                  <a:cubicBezTo>
                    <a:pt x="873" y="769"/>
                    <a:pt x="914" y="748"/>
                    <a:pt x="939" y="697"/>
                  </a:cubicBezTo>
                  <a:cubicBezTo>
                    <a:pt x="939" y="654"/>
                    <a:pt x="939" y="557"/>
                    <a:pt x="896" y="514"/>
                  </a:cubicBezTo>
                  <a:lnTo>
                    <a:pt x="184" y="18"/>
                  </a:lnTo>
                  <a:cubicBezTo>
                    <a:pt x="169" y="6"/>
                    <a:pt x="15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4904259" y="1854804"/>
              <a:ext cx="61802" cy="57039"/>
            </a:xfrm>
            <a:custGeom>
              <a:avLst/>
              <a:gdLst/>
              <a:ahLst/>
              <a:cxnLst/>
              <a:rect l="l" t="t" r="r" b="b"/>
              <a:pathLst>
                <a:path w="1025" h="946" extrusionOk="0">
                  <a:moveTo>
                    <a:pt x="934" y="0"/>
                  </a:moveTo>
                  <a:cubicBezTo>
                    <a:pt x="891" y="0"/>
                    <a:pt x="839" y="31"/>
                    <a:pt x="809" y="61"/>
                  </a:cubicBezTo>
                  <a:lnTo>
                    <a:pt x="43" y="730"/>
                  </a:lnTo>
                  <a:cubicBezTo>
                    <a:pt x="0" y="784"/>
                    <a:pt x="0" y="870"/>
                    <a:pt x="43" y="913"/>
                  </a:cubicBezTo>
                  <a:cubicBezTo>
                    <a:pt x="65" y="935"/>
                    <a:pt x="97" y="945"/>
                    <a:pt x="130" y="945"/>
                  </a:cubicBezTo>
                  <a:cubicBezTo>
                    <a:pt x="162" y="945"/>
                    <a:pt x="194" y="935"/>
                    <a:pt x="216" y="913"/>
                  </a:cubicBezTo>
                  <a:lnTo>
                    <a:pt x="938" y="191"/>
                  </a:lnTo>
                  <a:cubicBezTo>
                    <a:pt x="981" y="148"/>
                    <a:pt x="1024" y="61"/>
                    <a:pt x="981" y="18"/>
                  </a:cubicBezTo>
                  <a:cubicBezTo>
                    <a:pt x="969" y="6"/>
                    <a:pt x="952" y="0"/>
                    <a:pt x="93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928316" y="936633"/>
              <a:ext cx="24721" cy="76816"/>
            </a:xfrm>
            <a:custGeom>
              <a:avLst/>
              <a:gdLst/>
              <a:ahLst/>
              <a:cxnLst/>
              <a:rect l="l" t="t" r="r" b="b"/>
              <a:pathLst>
                <a:path w="410" h="1274" extrusionOk="0">
                  <a:moveTo>
                    <a:pt x="120" y="0"/>
                  </a:moveTo>
                  <a:cubicBezTo>
                    <a:pt x="108" y="0"/>
                    <a:pt x="97" y="4"/>
                    <a:pt x="86" y="12"/>
                  </a:cubicBezTo>
                  <a:cubicBezTo>
                    <a:pt x="43" y="12"/>
                    <a:pt x="0" y="109"/>
                    <a:pt x="0" y="195"/>
                  </a:cubicBezTo>
                  <a:lnTo>
                    <a:pt x="183" y="1133"/>
                  </a:lnTo>
                  <a:cubicBezTo>
                    <a:pt x="183" y="1230"/>
                    <a:pt x="270" y="1274"/>
                    <a:pt x="313" y="1274"/>
                  </a:cubicBezTo>
                  <a:cubicBezTo>
                    <a:pt x="356" y="1230"/>
                    <a:pt x="410" y="1187"/>
                    <a:pt x="410" y="1090"/>
                  </a:cubicBezTo>
                  <a:lnTo>
                    <a:pt x="227" y="109"/>
                  </a:lnTo>
                  <a:cubicBezTo>
                    <a:pt x="227" y="65"/>
                    <a:pt x="170" y="0"/>
                    <a:pt x="12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5112276" y="734524"/>
              <a:ext cx="35815" cy="71329"/>
            </a:xfrm>
            <a:custGeom>
              <a:avLst/>
              <a:gdLst/>
              <a:ahLst/>
              <a:cxnLst/>
              <a:rect l="l" t="t" r="r" b="b"/>
              <a:pathLst>
                <a:path w="594" h="1183" extrusionOk="0">
                  <a:moveTo>
                    <a:pt x="54" y="0"/>
                  </a:moveTo>
                  <a:cubicBezTo>
                    <a:pt x="0" y="44"/>
                    <a:pt x="0" y="130"/>
                    <a:pt x="0" y="227"/>
                  </a:cubicBezTo>
                  <a:lnTo>
                    <a:pt x="367" y="1122"/>
                  </a:lnTo>
                  <a:cubicBezTo>
                    <a:pt x="367" y="1152"/>
                    <a:pt x="410" y="1183"/>
                    <a:pt x="450" y="1183"/>
                  </a:cubicBezTo>
                  <a:cubicBezTo>
                    <a:pt x="467" y="1183"/>
                    <a:pt x="484" y="1177"/>
                    <a:pt x="496" y="1165"/>
                  </a:cubicBezTo>
                  <a:cubicBezTo>
                    <a:pt x="539" y="1165"/>
                    <a:pt x="593" y="1079"/>
                    <a:pt x="539" y="982"/>
                  </a:cubicBezTo>
                  <a:lnTo>
                    <a:pt x="227" y="87"/>
                  </a:lnTo>
                  <a:cubicBezTo>
                    <a:pt x="184" y="0"/>
                    <a:pt x="140" y="0"/>
                    <a:pt x="5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4939350" y="787463"/>
              <a:ext cx="35152" cy="74525"/>
            </a:xfrm>
            <a:custGeom>
              <a:avLst/>
              <a:gdLst/>
              <a:ahLst/>
              <a:cxnLst/>
              <a:rect l="l" t="t" r="r" b="b"/>
              <a:pathLst>
                <a:path w="583" h="1236" extrusionOk="0">
                  <a:moveTo>
                    <a:pt x="429" y="0"/>
                  </a:moveTo>
                  <a:cubicBezTo>
                    <a:pt x="376" y="0"/>
                    <a:pt x="345" y="40"/>
                    <a:pt x="313" y="104"/>
                  </a:cubicBezTo>
                  <a:lnTo>
                    <a:pt x="44" y="1052"/>
                  </a:lnTo>
                  <a:cubicBezTo>
                    <a:pt x="0" y="1095"/>
                    <a:pt x="44" y="1182"/>
                    <a:pt x="87" y="1236"/>
                  </a:cubicBezTo>
                  <a:cubicBezTo>
                    <a:pt x="173" y="1236"/>
                    <a:pt x="227" y="1236"/>
                    <a:pt x="270" y="1139"/>
                  </a:cubicBezTo>
                  <a:lnTo>
                    <a:pt x="539" y="201"/>
                  </a:lnTo>
                  <a:cubicBezTo>
                    <a:pt x="583" y="157"/>
                    <a:pt x="539" y="60"/>
                    <a:pt x="496" y="17"/>
                  </a:cubicBezTo>
                  <a:cubicBezTo>
                    <a:pt x="470" y="6"/>
                    <a:pt x="448" y="0"/>
                    <a:pt x="42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4901003" y="743870"/>
              <a:ext cx="57280" cy="43111"/>
            </a:xfrm>
            <a:custGeom>
              <a:avLst/>
              <a:gdLst/>
              <a:ahLst/>
              <a:cxnLst/>
              <a:rect l="l" t="t" r="r" b="b"/>
              <a:pathLst>
                <a:path w="950" h="715" extrusionOk="0">
                  <a:moveTo>
                    <a:pt x="812" y="0"/>
                  </a:moveTo>
                  <a:cubicBezTo>
                    <a:pt x="795" y="0"/>
                    <a:pt x="778" y="6"/>
                    <a:pt x="766" y="18"/>
                  </a:cubicBezTo>
                  <a:lnTo>
                    <a:pt x="54" y="428"/>
                  </a:lnTo>
                  <a:cubicBezTo>
                    <a:pt x="0" y="471"/>
                    <a:pt x="0" y="557"/>
                    <a:pt x="0" y="654"/>
                  </a:cubicBezTo>
                  <a:cubicBezTo>
                    <a:pt x="38" y="684"/>
                    <a:pt x="71" y="715"/>
                    <a:pt x="102" y="715"/>
                  </a:cubicBezTo>
                  <a:cubicBezTo>
                    <a:pt x="115" y="715"/>
                    <a:pt x="128" y="710"/>
                    <a:pt x="140" y="697"/>
                  </a:cubicBezTo>
                  <a:lnTo>
                    <a:pt x="863" y="244"/>
                  </a:lnTo>
                  <a:cubicBezTo>
                    <a:pt x="906" y="244"/>
                    <a:pt x="949" y="158"/>
                    <a:pt x="906" y="72"/>
                  </a:cubicBezTo>
                  <a:cubicBezTo>
                    <a:pt x="906" y="33"/>
                    <a:pt x="856" y="0"/>
                    <a:pt x="81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5001756" y="738624"/>
              <a:ext cx="51432" cy="53602"/>
            </a:xfrm>
            <a:custGeom>
              <a:avLst/>
              <a:gdLst/>
              <a:ahLst/>
              <a:cxnLst/>
              <a:rect l="l" t="t" r="r" b="b"/>
              <a:pathLst>
                <a:path w="853" h="889" extrusionOk="0">
                  <a:moveTo>
                    <a:pt x="718" y="1"/>
                  </a:moveTo>
                  <a:cubicBezTo>
                    <a:pt x="699" y="1"/>
                    <a:pt x="682" y="6"/>
                    <a:pt x="669" y="19"/>
                  </a:cubicBezTo>
                  <a:lnTo>
                    <a:pt x="44" y="601"/>
                  </a:lnTo>
                  <a:cubicBezTo>
                    <a:pt x="0" y="644"/>
                    <a:pt x="0" y="741"/>
                    <a:pt x="44" y="827"/>
                  </a:cubicBezTo>
                  <a:cubicBezTo>
                    <a:pt x="44" y="858"/>
                    <a:pt x="87" y="888"/>
                    <a:pt x="127" y="888"/>
                  </a:cubicBezTo>
                  <a:cubicBezTo>
                    <a:pt x="144" y="888"/>
                    <a:pt x="160" y="883"/>
                    <a:pt x="173" y="870"/>
                  </a:cubicBezTo>
                  <a:lnTo>
                    <a:pt x="809" y="245"/>
                  </a:lnTo>
                  <a:cubicBezTo>
                    <a:pt x="852" y="202"/>
                    <a:pt x="852" y="105"/>
                    <a:pt x="852" y="62"/>
                  </a:cubicBezTo>
                  <a:cubicBezTo>
                    <a:pt x="822" y="31"/>
                    <a:pt x="764" y="1"/>
                    <a:pt x="71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4993314" y="822856"/>
              <a:ext cx="59873" cy="30690"/>
            </a:xfrm>
            <a:custGeom>
              <a:avLst/>
              <a:gdLst/>
              <a:ahLst/>
              <a:cxnLst/>
              <a:rect l="l" t="t" r="r" b="b"/>
              <a:pathLst>
                <a:path w="993" h="509" extrusionOk="0">
                  <a:moveTo>
                    <a:pt x="881" y="1"/>
                  </a:moveTo>
                  <a:cubicBezTo>
                    <a:pt x="870" y="1"/>
                    <a:pt x="860" y="4"/>
                    <a:pt x="852" y="12"/>
                  </a:cubicBezTo>
                  <a:lnTo>
                    <a:pt x="87" y="239"/>
                  </a:lnTo>
                  <a:cubicBezTo>
                    <a:pt x="43" y="239"/>
                    <a:pt x="0" y="325"/>
                    <a:pt x="0" y="422"/>
                  </a:cubicBezTo>
                  <a:cubicBezTo>
                    <a:pt x="43" y="465"/>
                    <a:pt x="87" y="508"/>
                    <a:pt x="140" y="508"/>
                  </a:cubicBezTo>
                  <a:lnTo>
                    <a:pt x="895" y="282"/>
                  </a:lnTo>
                  <a:cubicBezTo>
                    <a:pt x="992" y="282"/>
                    <a:pt x="992" y="196"/>
                    <a:pt x="992" y="109"/>
                  </a:cubicBezTo>
                  <a:cubicBezTo>
                    <a:pt x="992" y="66"/>
                    <a:pt x="928" y="1"/>
                    <a:pt x="88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5047278" y="1159664"/>
              <a:ext cx="32559" cy="74163"/>
            </a:xfrm>
            <a:custGeom>
              <a:avLst/>
              <a:gdLst/>
              <a:ahLst/>
              <a:cxnLst/>
              <a:rect l="l" t="t" r="r" b="b"/>
              <a:pathLst>
                <a:path w="540" h="1230" extrusionOk="0">
                  <a:moveTo>
                    <a:pt x="97" y="0"/>
                  </a:moveTo>
                  <a:cubicBezTo>
                    <a:pt x="54" y="44"/>
                    <a:pt x="0" y="130"/>
                    <a:pt x="54" y="184"/>
                  </a:cubicBezTo>
                  <a:lnTo>
                    <a:pt x="324" y="1122"/>
                  </a:lnTo>
                  <a:cubicBezTo>
                    <a:pt x="324" y="1184"/>
                    <a:pt x="369" y="1229"/>
                    <a:pt x="410" y="1229"/>
                  </a:cubicBezTo>
                  <a:cubicBezTo>
                    <a:pt x="426" y="1229"/>
                    <a:pt x="441" y="1223"/>
                    <a:pt x="453" y="1208"/>
                  </a:cubicBezTo>
                  <a:cubicBezTo>
                    <a:pt x="496" y="1208"/>
                    <a:pt x="539" y="1122"/>
                    <a:pt x="496" y="1035"/>
                  </a:cubicBezTo>
                  <a:lnTo>
                    <a:pt x="227" y="87"/>
                  </a:lnTo>
                  <a:cubicBezTo>
                    <a:pt x="227" y="44"/>
                    <a:pt x="140" y="0"/>
                    <a:pt x="97"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5172089" y="1155322"/>
              <a:ext cx="41001" cy="67892"/>
            </a:xfrm>
            <a:custGeom>
              <a:avLst/>
              <a:gdLst/>
              <a:ahLst/>
              <a:cxnLst/>
              <a:rect l="l" t="t" r="r" b="b"/>
              <a:pathLst>
                <a:path w="680" h="1126" extrusionOk="0">
                  <a:moveTo>
                    <a:pt x="117" y="1"/>
                  </a:moveTo>
                  <a:cubicBezTo>
                    <a:pt x="88" y="1"/>
                    <a:pt x="61" y="11"/>
                    <a:pt x="43" y="29"/>
                  </a:cubicBezTo>
                  <a:cubicBezTo>
                    <a:pt x="0" y="72"/>
                    <a:pt x="0" y="116"/>
                    <a:pt x="0" y="202"/>
                  </a:cubicBezTo>
                  <a:lnTo>
                    <a:pt x="453" y="1064"/>
                  </a:lnTo>
                  <a:cubicBezTo>
                    <a:pt x="483" y="1095"/>
                    <a:pt x="514" y="1125"/>
                    <a:pt x="544" y="1125"/>
                  </a:cubicBezTo>
                  <a:cubicBezTo>
                    <a:pt x="557" y="1125"/>
                    <a:pt x="570" y="1120"/>
                    <a:pt x="582" y="1107"/>
                  </a:cubicBezTo>
                  <a:cubicBezTo>
                    <a:pt x="625" y="1064"/>
                    <a:pt x="679" y="967"/>
                    <a:pt x="625" y="881"/>
                  </a:cubicBezTo>
                  <a:lnTo>
                    <a:pt x="227" y="72"/>
                  </a:lnTo>
                  <a:cubicBezTo>
                    <a:pt x="201" y="22"/>
                    <a:pt x="158" y="1"/>
                    <a:pt x="11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5112276" y="1231837"/>
              <a:ext cx="22128" cy="76756"/>
            </a:xfrm>
            <a:custGeom>
              <a:avLst/>
              <a:gdLst/>
              <a:ahLst/>
              <a:cxnLst/>
              <a:rect l="l" t="t" r="r" b="b"/>
              <a:pathLst>
                <a:path w="367" h="1273" extrusionOk="0">
                  <a:moveTo>
                    <a:pt x="228" y="0"/>
                  </a:moveTo>
                  <a:cubicBezTo>
                    <a:pt x="170" y="0"/>
                    <a:pt x="140" y="72"/>
                    <a:pt x="140" y="108"/>
                  </a:cubicBezTo>
                  <a:lnTo>
                    <a:pt x="0" y="1089"/>
                  </a:lnTo>
                  <a:cubicBezTo>
                    <a:pt x="0" y="1186"/>
                    <a:pt x="54" y="1272"/>
                    <a:pt x="97" y="1272"/>
                  </a:cubicBezTo>
                  <a:cubicBezTo>
                    <a:pt x="184" y="1272"/>
                    <a:pt x="227" y="1229"/>
                    <a:pt x="227" y="1143"/>
                  </a:cubicBezTo>
                  <a:lnTo>
                    <a:pt x="367" y="151"/>
                  </a:lnTo>
                  <a:cubicBezTo>
                    <a:pt x="367" y="65"/>
                    <a:pt x="324" y="11"/>
                    <a:pt x="270" y="11"/>
                  </a:cubicBezTo>
                  <a:cubicBezTo>
                    <a:pt x="255" y="3"/>
                    <a:pt x="241" y="0"/>
                    <a:pt x="22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5034255" y="1342538"/>
              <a:ext cx="54024" cy="50949"/>
            </a:xfrm>
            <a:custGeom>
              <a:avLst/>
              <a:gdLst/>
              <a:ahLst/>
              <a:cxnLst/>
              <a:rect l="l" t="t" r="r" b="b"/>
              <a:pathLst>
                <a:path w="896" h="845" extrusionOk="0">
                  <a:moveTo>
                    <a:pt x="761" y="1"/>
                  </a:moveTo>
                  <a:cubicBezTo>
                    <a:pt x="742" y="1"/>
                    <a:pt x="725" y="6"/>
                    <a:pt x="712" y="19"/>
                  </a:cubicBezTo>
                  <a:lnTo>
                    <a:pt x="87" y="558"/>
                  </a:lnTo>
                  <a:cubicBezTo>
                    <a:pt x="0" y="601"/>
                    <a:pt x="0" y="698"/>
                    <a:pt x="44" y="784"/>
                  </a:cubicBezTo>
                  <a:cubicBezTo>
                    <a:pt x="74" y="814"/>
                    <a:pt x="105" y="845"/>
                    <a:pt x="135" y="845"/>
                  </a:cubicBezTo>
                  <a:cubicBezTo>
                    <a:pt x="148" y="845"/>
                    <a:pt x="160" y="840"/>
                    <a:pt x="173" y="827"/>
                  </a:cubicBezTo>
                  <a:lnTo>
                    <a:pt x="852" y="245"/>
                  </a:lnTo>
                  <a:cubicBezTo>
                    <a:pt x="895" y="202"/>
                    <a:pt x="895" y="159"/>
                    <a:pt x="895" y="62"/>
                  </a:cubicBezTo>
                  <a:cubicBezTo>
                    <a:pt x="865" y="31"/>
                    <a:pt x="807" y="1"/>
                    <a:pt x="76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5115532" y="1077301"/>
              <a:ext cx="37745" cy="69822"/>
            </a:xfrm>
            <a:custGeom>
              <a:avLst/>
              <a:gdLst/>
              <a:ahLst/>
              <a:cxnLst/>
              <a:rect l="l" t="t" r="r" b="b"/>
              <a:pathLst>
                <a:path w="626" h="1158" extrusionOk="0">
                  <a:moveTo>
                    <a:pt x="494" y="1"/>
                  </a:moveTo>
                  <a:cubicBezTo>
                    <a:pt x="460" y="1"/>
                    <a:pt x="430" y="31"/>
                    <a:pt x="399" y="62"/>
                  </a:cubicBezTo>
                  <a:lnTo>
                    <a:pt x="0" y="914"/>
                  </a:lnTo>
                  <a:cubicBezTo>
                    <a:pt x="0" y="1011"/>
                    <a:pt x="0" y="1097"/>
                    <a:pt x="43" y="1140"/>
                  </a:cubicBezTo>
                  <a:cubicBezTo>
                    <a:pt x="56" y="1153"/>
                    <a:pt x="72" y="1158"/>
                    <a:pt x="90" y="1158"/>
                  </a:cubicBezTo>
                  <a:cubicBezTo>
                    <a:pt x="133" y="1158"/>
                    <a:pt x="185" y="1127"/>
                    <a:pt x="216" y="1097"/>
                  </a:cubicBezTo>
                  <a:lnTo>
                    <a:pt x="582" y="202"/>
                  </a:lnTo>
                  <a:cubicBezTo>
                    <a:pt x="625" y="148"/>
                    <a:pt x="625" y="62"/>
                    <a:pt x="539" y="19"/>
                  </a:cubicBezTo>
                  <a:cubicBezTo>
                    <a:pt x="523" y="6"/>
                    <a:pt x="509" y="1"/>
                    <a:pt x="49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5099252" y="1178536"/>
              <a:ext cx="59210" cy="18872"/>
            </a:xfrm>
            <a:custGeom>
              <a:avLst/>
              <a:gdLst/>
              <a:ahLst/>
              <a:cxnLst/>
              <a:rect l="l" t="t" r="r" b="b"/>
              <a:pathLst>
                <a:path w="982" h="313" extrusionOk="0">
                  <a:moveTo>
                    <a:pt x="895" y="0"/>
                  </a:moveTo>
                  <a:lnTo>
                    <a:pt x="87" y="43"/>
                  </a:lnTo>
                  <a:cubicBezTo>
                    <a:pt x="44" y="43"/>
                    <a:pt x="1" y="140"/>
                    <a:pt x="1" y="183"/>
                  </a:cubicBezTo>
                  <a:cubicBezTo>
                    <a:pt x="1" y="270"/>
                    <a:pt x="44" y="313"/>
                    <a:pt x="130" y="313"/>
                  </a:cubicBezTo>
                  <a:lnTo>
                    <a:pt x="895" y="270"/>
                  </a:lnTo>
                  <a:cubicBezTo>
                    <a:pt x="939" y="270"/>
                    <a:pt x="982" y="226"/>
                    <a:pt x="982" y="140"/>
                  </a:cubicBezTo>
                  <a:cubicBezTo>
                    <a:pt x="982" y="43"/>
                    <a:pt x="939" y="0"/>
                    <a:pt x="89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4974442" y="888578"/>
              <a:ext cx="29967" cy="74525"/>
            </a:xfrm>
            <a:custGeom>
              <a:avLst/>
              <a:gdLst/>
              <a:ahLst/>
              <a:cxnLst/>
              <a:rect l="l" t="t" r="r" b="b"/>
              <a:pathLst>
                <a:path w="497" h="1236" extrusionOk="0">
                  <a:moveTo>
                    <a:pt x="87" y="1"/>
                  </a:moveTo>
                  <a:cubicBezTo>
                    <a:pt x="1" y="44"/>
                    <a:pt x="1" y="141"/>
                    <a:pt x="1" y="184"/>
                  </a:cubicBezTo>
                  <a:lnTo>
                    <a:pt x="270" y="1122"/>
                  </a:lnTo>
                  <a:cubicBezTo>
                    <a:pt x="302" y="1193"/>
                    <a:pt x="334" y="1236"/>
                    <a:pt x="365" y="1236"/>
                  </a:cubicBezTo>
                  <a:cubicBezTo>
                    <a:pt x="377" y="1236"/>
                    <a:pt x="388" y="1230"/>
                    <a:pt x="400" y="1219"/>
                  </a:cubicBezTo>
                  <a:cubicBezTo>
                    <a:pt x="497" y="1219"/>
                    <a:pt x="497" y="1122"/>
                    <a:pt x="497" y="1036"/>
                  </a:cubicBezTo>
                  <a:lnTo>
                    <a:pt x="227" y="98"/>
                  </a:lnTo>
                  <a:cubicBezTo>
                    <a:pt x="184" y="1"/>
                    <a:pt x="130" y="1"/>
                    <a:pt x="87"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5053127" y="1044802"/>
              <a:ext cx="40337" cy="68133"/>
            </a:xfrm>
            <a:custGeom>
              <a:avLst/>
              <a:gdLst/>
              <a:ahLst/>
              <a:cxnLst/>
              <a:rect l="l" t="t" r="r" b="b"/>
              <a:pathLst>
                <a:path w="669" h="1130" extrusionOk="0">
                  <a:moveTo>
                    <a:pt x="90" y="1"/>
                  </a:moveTo>
                  <a:cubicBezTo>
                    <a:pt x="72" y="1"/>
                    <a:pt x="56" y="6"/>
                    <a:pt x="43" y="19"/>
                  </a:cubicBezTo>
                  <a:cubicBezTo>
                    <a:pt x="0" y="62"/>
                    <a:pt x="0" y="148"/>
                    <a:pt x="43" y="245"/>
                  </a:cubicBezTo>
                  <a:lnTo>
                    <a:pt x="442" y="1097"/>
                  </a:lnTo>
                  <a:cubicBezTo>
                    <a:pt x="469" y="1118"/>
                    <a:pt x="493" y="1129"/>
                    <a:pt x="516" y="1129"/>
                  </a:cubicBezTo>
                  <a:cubicBezTo>
                    <a:pt x="539" y="1129"/>
                    <a:pt x="561" y="1118"/>
                    <a:pt x="582" y="1097"/>
                  </a:cubicBezTo>
                  <a:cubicBezTo>
                    <a:pt x="625" y="1097"/>
                    <a:pt x="669" y="1011"/>
                    <a:pt x="625" y="914"/>
                  </a:cubicBezTo>
                  <a:lnTo>
                    <a:pt x="227" y="62"/>
                  </a:lnTo>
                  <a:cubicBezTo>
                    <a:pt x="188" y="31"/>
                    <a:pt x="134" y="1"/>
                    <a:pt x="9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4995907" y="1067352"/>
              <a:ext cx="22128" cy="78685"/>
            </a:xfrm>
            <a:custGeom>
              <a:avLst/>
              <a:gdLst/>
              <a:ahLst/>
              <a:cxnLst/>
              <a:rect l="l" t="t" r="r" b="b"/>
              <a:pathLst>
                <a:path w="367" h="1305" extrusionOk="0">
                  <a:moveTo>
                    <a:pt x="270" y="0"/>
                  </a:moveTo>
                  <a:cubicBezTo>
                    <a:pt x="184" y="0"/>
                    <a:pt x="141" y="44"/>
                    <a:pt x="141" y="141"/>
                  </a:cubicBezTo>
                  <a:lnTo>
                    <a:pt x="0" y="1122"/>
                  </a:lnTo>
                  <a:cubicBezTo>
                    <a:pt x="0" y="1219"/>
                    <a:pt x="44" y="1262"/>
                    <a:pt x="97" y="1305"/>
                  </a:cubicBezTo>
                  <a:cubicBezTo>
                    <a:pt x="184" y="1305"/>
                    <a:pt x="227" y="1262"/>
                    <a:pt x="227" y="1176"/>
                  </a:cubicBezTo>
                  <a:lnTo>
                    <a:pt x="367" y="184"/>
                  </a:lnTo>
                  <a:cubicBezTo>
                    <a:pt x="367" y="97"/>
                    <a:pt x="313" y="44"/>
                    <a:pt x="27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4871760" y="1136872"/>
              <a:ext cx="56617" cy="40096"/>
            </a:xfrm>
            <a:custGeom>
              <a:avLst/>
              <a:gdLst/>
              <a:ahLst/>
              <a:cxnLst/>
              <a:rect l="l" t="t" r="r" b="b"/>
              <a:pathLst>
                <a:path w="939" h="665" extrusionOk="0">
                  <a:moveTo>
                    <a:pt x="91" y="0"/>
                  </a:moveTo>
                  <a:cubicBezTo>
                    <a:pt x="61" y="0"/>
                    <a:pt x="30" y="36"/>
                    <a:pt x="0" y="66"/>
                  </a:cubicBezTo>
                  <a:cubicBezTo>
                    <a:pt x="0" y="152"/>
                    <a:pt x="0" y="238"/>
                    <a:pt x="43" y="292"/>
                  </a:cubicBezTo>
                  <a:lnTo>
                    <a:pt x="809" y="648"/>
                  </a:lnTo>
                  <a:cubicBezTo>
                    <a:pt x="820" y="659"/>
                    <a:pt x="832" y="665"/>
                    <a:pt x="843" y="665"/>
                  </a:cubicBezTo>
                  <a:cubicBezTo>
                    <a:pt x="875" y="665"/>
                    <a:pt x="907" y="625"/>
                    <a:pt x="938" y="562"/>
                  </a:cubicBezTo>
                  <a:cubicBezTo>
                    <a:pt x="938" y="508"/>
                    <a:pt x="938" y="422"/>
                    <a:pt x="852" y="378"/>
                  </a:cubicBezTo>
                  <a:lnTo>
                    <a:pt x="130" y="23"/>
                  </a:lnTo>
                  <a:cubicBezTo>
                    <a:pt x="117" y="6"/>
                    <a:pt x="104" y="0"/>
                    <a:pt x="9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5050534" y="847215"/>
              <a:ext cx="37745" cy="69822"/>
            </a:xfrm>
            <a:custGeom>
              <a:avLst/>
              <a:gdLst/>
              <a:ahLst/>
              <a:cxnLst/>
              <a:rect l="l" t="t" r="r" b="b"/>
              <a:pathLst>
                <a:path w="626" h="1158" extrusionOk="0">
                  <a:moveTo>
                    <a:pt x="509" y="0"/>
                  </a:moveTo>
                  <a:cubicBezTo>
                    <a:pt x="460" y="0"/>
                    <a:pt x="429" y="31"/>
                    <a:pt x="399" y="61"/>
                  </a:cubicBezTo>
                  <a:lnTo>
                    <a:pt x="0" y="956"/>
                  </a:lnTo>
                  <a:cubicBezTo>
                    <a:pt x="0" y="999"/>
                    <a:pt x="0" y="1096"/>
                    <a:pt x="43" y="1139"/>
                  </a:cubicBezTo>
                  <a:cubicBezTo>
                    <a:pt x="68" y="1152"/>
                    <a:pt x="90" y="1157"/>
                    <a:pt x="109" y="1157"/>
                  </a:cubicBezTo>
                  <a:cubicBezTo>
                    <a:pt x="155" y="1157"/>
                    <a:pt x="185" y="1127"/>
                    <a:pt x="216" y="1096"/>
                  </a:cubicBezTo>
                  <a:lnTo>
                    <a:pt x="582" y="191"/>
                  </a:lnTo>
                  <a:cubicBezTo>
                    <a:pt x="625" y="148"/>
                    <a:pt x="625" y="61"/>
                    <a:pt x="582" y="18"/>
                  </a:cubicBezTo>
                  <a:cubicBezTo>
                    <a:pt x="554" y="6"/>
                    <a:pt x="530" y="0"/>
                    <a:pt x="50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4977035" y="1177451"/>
              <a:ext cx="37805" cy="69822"/>
            </a:xfrm>
            <a:custGeom>
              <a:avLst/>
              <a:gdLst/>
              <a:ahLst/>
              <a:cxnLst/>
              <a:rect l="l" t="t" r="r" b="b"/>
              <a:pathLst>
                <a:path w="627" h="1158" extrusionOk="0">
                  <a:moveTo>
                    <a:pt x="536" y="0"/>
                  </a:moveTo>
                  <a:cubicBezTo>
                    <a:pt x="493" y="0"/>
                    <a:pt x="441" y="31"/>
                    <a:pt x="410" y="61"/>
                  </a:cubicBezTo>
                  <a:lnTo>
                    <a:pt x="44" y="913"/>
                  </a:lnTo>
                  <a:cubicBezTo>
                    <a:pt x="1" y="1010"/>
                    <a:pt x="1" y="1096"/>
                    <a:pt x="87" y="1139"/>
                  </a:cubicBezTo>
                  <a:cubicBezTo>
                    <a:pt x="103" y="1152"/>
                    <a:pt x="118" y="1157"/>
                    <a:pt x="132" y="1157"/>
                  </a:cubicBezTo>
                  <a:cubicBezTo>
                    <a:pt x="166" y="1157"/>
                    <a:pt x="197" y="1127"/>
                    <a:pt x="227" y="1096"/>
                  </a:cubicBezTo>
                  <a:lnTo>
                    <a:pt x="626" y="201"/>
                  </a:lnTo>
                  <a:cubicBezTo>
                    <a:pt x="626" y="158"/>
                    <a:pt x="626" y="61"/>
                    <a:pt x="583" y="18"/>
                  </a:cubicBezTo>
                  <a:cubicBezTo>
                    <a:pt x="570" y="5"/>
                    <a:pt x="554" y="0"/>
                    <a:pt x="5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5058312" y="943808"/>
              <a:ext cx="48779" cy="60536"/>
            </a:xfrm>
            <a:custGeom>
              <a:avLst/>
              <a:gdLst/>
              <a:ahLst/>
              <a:cxnLst/>
              <a:rect l="l" t="t" r="r" b="b"/>
              <a:pathLst>
                <a:path w="809" h="1004" extrusionOk="0">
                  <a:moveTo>
                    <a:pt x="135" y="1"/>
                  </a:moveTo>
                  <a:cubicBezTo>
                    <a:pt x="100" y="1"/>
                    <a:pt x="65" y="12"/>
                    <a:pt x="44" y="33"/>
                  </a:cubicBezTo>
                  <a:cubicBezTo>
                    <a:pt x="0" y="76"/>
                    <a:pt x="0" y="163"/>
                    <a:pt x="44" y="206"/>
                  </a:cubicBezTo>
                  <a:lnTo>
                    <a:pt x="583" y="971"/>
                  </a:lnTo>
                  <a:cubicBezTo>
                    <a:pt x="604" y="993"/>
                    <a:pt x="639" y="1004"/>
                    <a:pt x="674" y="1004"/>
                  </a:cubicBezTo>
                  <a:cubicBezTo>
                    <a:pt x="709" y="1004"/>
                    <a:pt x="744" y="993"/>
                    <a:pt x="766" y="971"/>
                  </a:cubicBezTo>
                  <a:cubicBezTo>
                    <a:pt x="809" y="928"/>
                    <a:pt x="809" y="842"/>
                    <a:pt x="766" y="799"/>
                  </a:cubicBezTo>
                  <a:lnTo>
                    <a:pt x="227" y="33"/>
                  </a:lnTo>
                  <a:cubicBezTo>
                    <a:pt x="205" y="12"/>
                    <a:pt x="170" y="1"/>
                    <a:pt x="13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4985476" y="997169"/>
              <a:ext cx="61863" cy="21465"/>
            </a:xfrm>
            <a:custGeom>
              <a:avLst/>
              <a:gdLst/>
              <a:ahLst/>
              <a:cxnLst/>
              <a:rect l="l" t="t" r="r" b="b"/>
              <a:pathLst>
                <a:path w="1026" h="356" extrusionOk="0">
                  <a:moveTo>
                    <a:pt x="896" y="0"/>
                  </a:moveTo>
                  <a:lnTo>
                    <a:pt x="130" y="43"/>
                  </a:lnTo>
                  <a:cubicBezTo>
                    <a:pt x="44" y="43"/>
                    <a:pt x="1" y="129"/>
                    <a:pt x="1" y="226"/>
                  </a:cubicBezTo>
                  <a:cubicBezTo>
                    <a:pt x="1" y="270"/>
                    <a:pt x="87" y="356"/>
                    <a:pt x="130" y="356"/>
                  </a:cubicBezTo>
                  <a:lnTo>
                    <a:pt x="896" y="313"/>
                  </a:lnTo>
                  <a:cubicBezTo>
                    <a:pt x="982" y="313"/>
                    <a:pt x="1025" y="226"/>
                    <a:pt x="1025" y="129"/>
                  </a:cubicBezTo>
                  <a:cubicBezTo>
                    <a:pt x="1025" y="86"/>
                    <a:pt x="939" y="0"/>
                    <a:pt x="8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5004348" y="1263974"/>
              <a:ext cx="62466" cy="25746"/>
            </a:xfrm>
            <a:custGeom>
              <a:avLst/>
              <a:gdLst/>
              <a:ahLst/>
              <a:cxnLst/>
              <a:rect l="l" t="t" r="r" b="b"/>
              <a:pathLst>
                <a:path w="1036" h="427" extrusionOk="0">
                  <a:moveTo>
                    <a:pt x="96" y="0"/>
                  </a:moveTo>
                  <a:cubicBezTo>
                    <a:pt x="64" y="0"/>
                    <a:pt x="32" y="42"/>
                    <a:pt x="1" y="114"/>
                  </a:cubicBezTo>
                  <a:cubicBezTo>
                    <a:pt x="1" y="200"/>
                    <a:pt x="44" y="243"/>
                    <a:pt x="87" y="287"/>
                  </a:cubicBezTo>
                  <a:lnTo>
                    <a:pt x="895" y="427"/>
                  </a:lnTo>
                  <a:cubicBezTo>
                    <a:pt x="939" y="427"/>
                    <a:pt x="982" y="384"/>
                    <a:pt x="982" y="340"/>
                  </a:cubicBezTo>
                  <a:cubicBezTo>
                    <a:pt x="1036" y="243"/>
                    <a:pt x="982" y="157"/>
                    <a:pt x="895" y="157"/>
                  </a:cubicBezTo>
                  <a:lnTo>
                    <a:pt x="130" y="17"/>
                  </a:lnTo>
                  <a:cubicBezTo>
                    <a:pt x="119" y="6"/>
                    <a:pt x="107" y="0"/>
                    <a:pt x="9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a:off x="4960815" y="1291167"/>
              <a:ext cx="41001" cy="68133"/>
            </a:xfrm>
            <a:custGeom>
              <a:avLst/>
              <a:gdLst/>
              <a:ahLst/>
              <a:cxnLst/>
              <a:rect l="l" t="t" r="r" b="b"/>
              <a:pathLst>
                <a:path w="680" h="1130" extrusionOk="0">
                  <a:moveTo>
                    <a:pt x="92" y="1"/>
                  </a:moveTo>
                  <a:cubicBezTo>
                    <a:pt x="73" y="1"/>
                    <a:pt x="56" y="6"/>
                    <a:pt x="43" y="19"/>
                  </a:cubicBezTo>
                  <a:cubicBezTo>
                    <a:pt x="0" y="62"/>
                    <a:pt x="0" y="159"/>
                    <a:pt x="43" y="245"/>
                  </a:cubicBezTo>
                  <a:lnTo>
                    <a:pt x="453" y="1097"/>
                  </a:lnTo>
                  <a:cubicBezTo>
                    <a:pt x="475" y="1118"/>
                    <a:pt x="496" y="1129"/>
                    <a:pt x="518" y="1129"/>
                  </a:cubicBezTo>
                  <a:cubicBezTo>
                    <a:pt x="539" y="1129"/>
                    <a:pt x="561" y="1118"/>
                    <a:pt x="582" y="1097"/>
                  </a:cubicBezTo>
                  <a:cubicBezTo>
                    <a:pt x="626" y="1097"/>
                    <a:pt x="679" y="1011"/>
                    <a:pt x="626" y="914"/>
                  </a:cubicBezTo>
                  <a:lnTo>
                    <a:pt x="227" y="62"/>
                  </a:lnTo>
                  <a:cubicBezTo>
                    <a:pt x="196" y="31"/>
                    <a:pt x="139" y="1"/>
                    <a:pt x="9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a:off x="4909444" y="1040702"/>
              <a:ext cx="59873" cy="37745"/>
            </a:xfrm>
            <a:custGeom>
              <a:avLst/>
              <a:gdLst/>
              <a:ahLst/>
              <a:cxnLst/>
              <a:rect l="l" t="t" r="r" b="b"/>
              <a:pathLst>
                <a:path w="993" h="626" extrusionOk="0">
                  <a:moveTo>
                    <a:pt x="852" y="0"/>
                  </a:moveTo>
                  <a:lnTo>
                    <a:pt x="87" y="356"/>
                  </a:lnTo>
                  <a:cubicBezTo>
                    <a:pt x="44" y="399"/>
                    <a:pt x="0" y="442"/>
                    <a:pt x="44" y="539"/>
                  </a:cubicBezTo>
                  <a:cubicBezTo>
                    <a:pt x="44" y="626"/>
                    <a:pt x="130" y="626"/>
                    <a:pt x="184" y="626"/>
                  </a:cubicBezTo>
                  <a:lnTo>
                    <a:pt x="895" y="270"/>
                  </a:lnTo>
                  <a:cubicBezTo>
                    <a:pt x="992" y="270"/>
                    <a:pt x="992" y="173"/>
                    <a:pt x="992" y="87"/>
                  </a:cubicBezTo>
                  <a:cubicBezTo>
                    <a:pt x="938" y="0"/>
                    <a:pt x="895" y="0"/>
                    <a:pt x="8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a:off x="5101845" y="984386"/>
              <a:ext cx="42990" cy="65902"/>
            </a:xfrm>
            <a:custGeom>
              <a:avLst/>
              <a:gdLst/>
              <a:ahLst/>
              <a:cxnLst/>
              <a:rect l="l" t="t" r="r" b="b"/>
              <a:pathLst>
                <a:path w="713" h="1093" extrusionOk="0">
                  <a:moveTo>
                    <a:pt x="603" y="0"/>
                  </a:moveTo>
                  <a:cubicBezTo>
                    <a:pt x="569" y="0"/>
                    <a:pt x="540" y="21"/>
                    <a:pt x="540" y="72"/>
                  </a:cubicBezTo>
                  <a:lnTo>
                    <a:pt x="44" y="837"/>
                  </a:lnTo>
                  <a:cubicBezTo>
                    <a:pt x="1" y="934"/>
                    <a:pt x="1" y="1021"/>
                    <a:pt x="44" y="1064"/>
                  </a:cubicBezTo>
                  <a:cubicBezTo>
                    <a:pt x="80" y="1082"/>
                    <a:pt x="108" y="1092"/>
                    <a:pt x="133" y="1092"/>
                  </a:cubicBezTo>
                  <a:cubicBezTo>
                    <a:pt x="168" y="1092"/>
                    <a:pt x="196" y="1071"/>
                    <a:pt x="227" y="1021"/>
                  </a:cubicBezTo>
                  <a:lnTo>
                    <a:pt x="712" y="255"/>
                  </a:lnTo>
                  <a:cubicBezTo>
                    <a:pt x="712" y="169"/>
                    <a:pt x="712" y="72"/>
                    <a:pt x="669" y="29"/>
                  </a:cubicBezTo>
                  <a:cubicBezTo>
                    <a:pt x="651" y="11"/>
                    <a:pt x="626" y="0"/>
                    <a:pt x="60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5169496" y="1050108"/>
              <a:ext cx="24058" cy="77117"/>
            </a:xfrm>
            <a:custGeom>
              <a:avLst/>
              <a:gdLst/>
              <a:ahLst/>
              <a:cxnLst/>
              <a:rect l="l" t="t" r="r" b="b"/>
              <a:pathLst>
                <a:path w="399" h="1279" extrusionOk="0">
                  <a:moveTo>
                    <a:pt x="152" y="0"/>
                  </a:moveTo>
                  <a:cubicBezTo>
                    <a:pt x="134" y="0"/>
                    <a:pt x="112" y="6"/>
                    <a:pt x="86" y="17"/>
                  </a:cubicBezTo>
                  <a:cubicBezTo>
                    <a:pt x="43" y="17"/>
                    <a:pt x="0" y="114"/>
                    <a:pt x="0" y="157"/>
                  </a:cubicBezTo>
                  <a:lnTo>
                    <a:pt x="183" y="1138"/>
                  </a:lnTo>
                  <a:cubicBezTo>
                    <a:pt x="226" y="1235"/>
                    <a:pt x="270" y="1278"/>
                    <a:pt x="313" y="1278"/>
                  </a:cubicBezTo>
                  <a:cubicBezTo>
                    <a:pt x="399" y="1235"/>
                    <a:pt x="399" y="1192"/>
                    <a:pt x="399" y="1095"/>
                  </a:cubicBezTo>
                  <a:lnTo>
                    <a:pt x="226" y="114"/>
                  </a:lnTo>
                  <a:cubicBezTo>
                    <a:pt x="226" y="42"/>
                    <a:pt x="203" y="0"/>
                    <a:pt x="152"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5144775" y="1268194"/>
              <a:ext cx="57280" cy="44015"/>
            </a:xfrm>
            <a:custGeom>
              <a:avLst/>
              <a:gdLst/>
              <a:ahLst/>
              <a:cxnLst/>
              <a:rect l="l" t="t" r="r" b="b"/>
              <a:pathLst>
                <a:path w="950" h="730" extrusionOk="0">
                  <a:moveTo>
                    <a:pt x="766" y="1"/>
                  </a:moveTo>
                  <a:lnTo>
                    <a:pt x="97" y="443"/>
                  </a:lnTo>
                  <a:cubicBezTo>
                    <a:pt x="54" y="486"/>
                    <a:pt x="0" y="583"/>
                    <a:pt x="54" y="626"/>
                  </a:cubicBezTo>
                  <a:cubicBezTo>
                    <a:pt x="54" y="689"/>
                    <a:pt x="100" y="729"/>
                    <a:pt x="142" y="729"/>
                  </a:cubicBezTo>
                  <a:cubicBezTo>
                    <a:pt x="157" y="729"/>
                    <a:pt x="172" y="724"/>
                    <a:pt x="184" y="712"/>
                  </a:cubicBezTo>
                  <a:lnTo>
                    <a:pt x="906" y="270"/>
                  </a:lnTo>
                  <a:cubicBezTo>
                    <a:pt x="949" y="217"/>
                    <a:pt x="949" y="173"/>
                    <a:pt x="949" y="87"/>
                  </a:cubicBezTo>
                  <a:cubicBezTo>
                    <a:pt x="906" y="1"/>
                    <a:pt x="863" y="1"/>
                    <a:pt x="766"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4156663" y="899611"/>
              <a:ext cx="59210" cy="32559"/>
            </a:xfrm>
            <a:custGeom>
              <a:avLst/>
              <a:gdLst/>
              <a:ahLst/>
              <a:cxnLst/>
              <a:rect l="l" t="t" r="r" b="b"/>
              <a:pathLst>
                <a:path w="982" h="540" extrusionOk="0">
                  <a:moveTo>
                    <a:pt x="852" y="1"/>
                  </a:moveTo>
                  <a:lnTo>
                    <a:pt x="87" y="270"/>
                  </a:lnTo>
                  <a:cubicBezTo>
                    <a:pt x="1" y="270"/>
                    <a:pt x="1" y="357"/>
                    <a:pt x="1" y="454"/>
                  </a:cubicBezTo>
                  <a:cubicBezTo>
                    <a:pt x="1" y="497"/>
                    <a:pt x="87" y="540"/>
                    <a:pt x="130" y="540"/>
                  </a:cubicBezTo>
                  <a:lnTo>
                    <a:pt x="895" y="270"/>
                  </a:lnTo>
                  <a:cubicBezTo>
                    <a:pt x="939" y="270"/>
                    <a:pt x="982" y="184"/>
                    <a:pt x="982" y="87"/>
                  </a:cubicBezTo>
                  <a:cubicBezTo>
                    <a:pt x="939" y="44"/>
                    <a:pt x="895" y="1"/>
                    <a:pt x="852"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4159255" y="1562313"/>
              <a:ext cx="62466" cy="32017"/>
            </a:xfrm>
            <a:custGeom>
              <a:avLst/>
              <a:gdLst/>
              <a:ahLst/>
              <a:cxnLst/>
              <a:rect l="l" t="t" r="r" b="b"/>
              <a:pathLst>
                <a:path w="1036" h="531" extrusionOk="0">
                  <a:moveTo>
                    <a:pt x="913" y="1"/>
                  </a:moveTo>
                  <a:cubicBezTo>
                    <a:pt x="896" y="1"/>
                    <a:pt x="876" y="6"/>
                    <a:pt x="852" y="18"/>
                  </a:cubicBezTo>
                  <a:lnTo>
                    <a:pt x="87" y="244"/>
                  </a:lnTo>
                  <a:cubicBezTo>
                    <a:pt x="44" y="287"/>
                    <a:pt x="1" y="330"/>
                    <a:pt x="44" y="417"/>
                  </a:cubicBezTo>
                  <a:cubicBezTo>
                    <a:pt x="44" y="488"/>
                    <a:pt x="67" y="530"/>
                    <a:pt x="114" y="530"/>
                  </a:cubicBezTo>
                  <a:cubicBezTo>
                    <a:pt x="131" y="530"/>
                    <a:pt x="151" y="525"/>
                    <a:pt x="173" y="514"/>
                  </a:cubicBezTo>
                  <a:lnTo>
                    <a:pt x="939" y="287"/>
                  </a:lnTo>
                  <a:cubicBezTo>
                    <a:pt x="982" y="244"/>
                    <a:pt x="1036" y="190"/>
                    <a:pt x="982" y="104"/>
                  </a:cubicBezTo>
                  <a:cubicBezTo>
                    <a:pt x="982" y="41"/>
                    <a:pt x="959" y="1"/>
                    <a:pt x="91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4202185" y="754904"/>
              <a:ext cx="57280" cy="45704"/>
            </a:xfrm>
            <a:custGeom>
              <a:avLst/>
              <a:gdLst/>
              <a:ahLst/>
              <a:cxnLst/>
              <a:rect l="l" t="t" r="r" b="b"/>
              <a:pathLst>
                <a:path w="950" h="758" extrusionOk="0">
                  <a:moveTo>
                    <a:pt x="839" y="0"/>
                  </a:moveTo>
                  <a:cubicBezTo>
                    <a:pt x="818" y="0"/>
                    <a:pt x="794" y="6"/>
                    <a:pt x="766" y="18"/>
                  </a:cubicBezTo>
                  <a:lnTo>
                    <a:pt x="97" y="471"/>
                  </a:lnTo>
                  <a:cubicBezTo>
                    <a:pt x="54" y="514"/>
                    <a:pt x="0" y="600"/>
                    <a:pt x="54" y="644"/>
                  </a:cubicBezTo>
                  <a:cubicBezTo>
                    <a:pt x="86" y="715"/>
                    <a:pt x="118" y="757"/>
                    <a:pt x="150" y="757"/>
                  </a:cubicBezTo>
                  <a:cubicBezTo>
                    <a:pt x="161" y="757"/>
                    <a:pt x="172" y="752"/>
                    <a:pt x="184" y="741"/>
                  </a:cubicBezTo>
                  <a:lnTo>
                    <a:pt x="906" y="288"/>
                  </a:lnTo>
                  <a:cubicBezTo>
                    <a:pt x="949" y="245"/>
                    <a:pt x="949" y="158"/>
                    <a:pt x="949" y="61"/>
                  </a:cubicBezTo>
                  <a:cubicBezTo>
                    <a:pt x="919" y="31"/>
                    <a:pt x="888" y="0"/>
                    <a:pt x="839"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4302938" y="891170"/>
              <a:ext cx="61802" cy="32559"/>
            </a:xfrm>
            <a:custGeom>
              <a:avLst/>
              <a:gdLst/>
              <a:ahLst/>
              <a:cxnLst/>
              <a:rect l="l" t="t" r="r" b="b"/>
              <a:pathLst>
                <a:path w="1025" h="540" extrusionOk="0">
                  <a:moveTo>
                    <a:pt x="173" y="1"/>
                  </a:moveTo>
                  <a:cubicBezTo>
                    <a:pt x="87" y="1"/>
                    <a:pt x="44" y="55"/>
                    <a:pt x="44" y="141"/>
                  </a:cubicBezTo>
                  <a:cubicBezTo>
                    <a:pt x="0" y="184"/>
                    <a:pt x="44" y="270"/>
                    <a:pt x="87" y="270"/>
                  </a:cubicBezTo>
                  <a:lnTo>
                    <a:pt x="852" y="540"/>
                  </a:lnTo>
                  <a:cubicBezTo>
                    <a:pt x="938" y="540"/>
                    <a:pt x="982" y="497"/>
                    <a:pt x="982" y="454"/>
                  </a:cubicBezTo>
                  <a:cubicBezTo>
                    <a:pt x="1025" y="367"/>
                    <a:pt x="982" y="270"/>
                    <a:pt x="895" y="270"/>
                  </a:cubicBezTo>
                  <a:lnTo>
                    <a:pt x="173"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4213219" y="944772"/>
              <a:ext cx="59873" cy="38770"/>
            </a:xfrm>
            <a:custGeom>
              <a:avLst/>
              <a:gdLst/>
              <a:ahLst/>
              <a:cxnLst/>
              <a:rect l="l" t="t" r="r" b="b"/>
              <a:pathLst>
                <a:path w="993" h="643" extrusionOk="0">
                  <a:moveTo>
                    <a:pt x="100" y="0"/>
                  </a:moveTo>
                  <a:cubicBezTo>
                    <a:pt x="64" y="0"/>
                    <a:pt x="32" y="40"/>
                    <a:pt x="1" y="104"/>
                  </a:cubicBezTo>
                  <a:cubicBezTo>
                    <a:pt x="1" y="147"/>
                    <a:pt x="1" y="244"/>
                    <a:pt x="87" y="287"/>
                  </a:cubicBezTo>
                  <a:lnTo>
                    <a:pt x="809" y="643"/>
                  </a:lnTo>
                  <a:cubicBezTo>
                    <a:pt x="852" y="643"/>
                    <a:pt x="949" y="643"/>
                    <a:pt x="949" y="556"/>
                  </a:cubicBezTo>
                  <a:cubicBezTo>
                    <a:pt x="992" y="459"/>
                    <a:pt x="949" y="373"/>
                    <a:pt x="895" y="373"/>
                  </a:cubicBezTo>
                  <a:lnTo>
                    <a:pt x="141" y="17"/>
                  </a:lnTo>
                  <a:cubicBezTo>
                    <a:pt x="126" y="6"/>
                    <a:pt x="113" y="0"/>
                    <a:pt x="10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4194347" y="843477"/>
              <a:ext cx="54024" cy="52939"/>
            </a:xfrm>
            <a:custGeom>
              <a:avLst/>
              <a:gdLst/>
              <a:ahLst/>
              <a:cxnLst/>
              <a:rect l="l" t="t" r="r" b="b"/>
              <a:pathLst>
                <a:path w="896" h="878" extrusionOk="0">
                  <a:moveTo>
                    <a:pt x="151" y="1"/>
                  </a:moveTo>
                  <a:cubicBezTo>
                    <a:pt x="111" y="1"/>
                    <a:pt x="69" y="25"/>
                    <a:pt x="44" y="80"/>
                  </a:cubicBezTo>
                  <a:cubicBezTo>
                    <a:pt x="1" y="123"/>
                    <a:pt x="44" y="210"/>
                    <a:pt x="87" y="253"/>
                  </a:cubicBezTo>
                  <a:lnTo>
                    <a:pt x="723" y="846"/>
                  </a:lnTo>
                  <a:cubicBezTo>
                    <a:pt x="745" y="867"/>
                    <a:pt x="766" y="878"/>
                    <a:pt x="788" y="878"/>
                  </a:cubicBezTo>
                  <a:cubicBezTo>
                    <a:pt x="810" y="878"/>
                    <a:pt x="831" y="867"/>
                    <a:pt x="853" y="846"/>
                  </a:cubicBezTo>
                  <a:cubicBezTo>
                    <a:pt x="896" y="749"/>
                    <a:pt x="896" y="662"/>
                    <a:pt x="853" y="619"/>
                  </a:cubicBezTo>
                  <a:lnTo>
                    <a:pt x="227" y="37"/>
                  </a:lnTo>
                  <a:cubicBezTo>
                    <a:pt x="209" y="14"/>
                    <a:pt x="181" y="1"/>
                    <a:pt x="15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4159255" y="732595"/>
              <a:ext cx="51432" cy="52698"/>
            </a:xfrm>
            <a:custGeom>
              <a:avLst/>
              <a:gdLst/>
              <a:ahLst/>
              <a:cxnLst/>
              <a:rect l="l" t="t" r="r" b="b"/>
              <a:pathLst>
                <a:path w="853" h="874" extrusionOk="0">
                  <a:moveTo>
                    <a:pt x="761" y="0"/>
                  </a:moveTo>
                  <a:cubicBezTo>
                    <a:pt x="726" y="0"/>
                    <a:pt x="691" y="11"/>
                    <a:pt x="669" y="32"/>
                  </a:cubicBezTo>
                  <a:lnTo>
                    <a:pt x="44" y="615"/>
                  </a:lnTo>
                  <a:cubicBezTo>
                    <a:pt x="1" y="658"/>
                    <a:pt x="1" y="744"/>
                    <a:pt x="44" y="841"/>
                  </a:cubicBezTo>
                  <a:cubicBezTo>
                    <a:pt x="65" y="863"/>
                    <a:pt x="87" y="873"/>
                    <a:pt x="109" y="873"/>
                  </a:cubicBezTo>
                  <a:cubicBezTo>
                    <a:pt x="130" y="873"/>
                    <a:pt x="152" y="863"/>
                    <a:pt x="173" y="841"/>
                  </a:cubicBezTo>
                  <a:lnTo>
                    <a:pt x="809" y="259"/>
                  </a:lnTo>
                  <a:cubicBezTo>
                    <a:pt x="852" y="205"/>
                    <a:pt x="852" y="119"/>
                    <a:pt x="852" y="32"/>
                  </a:cubicBezTo>
                  <a:cubicBezTo>
                    <a:pt x="831" y="11"/>
                    <a:pt x="796" y="0"/>
                    <a:pt x="76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a:off x="4259405" y="853486"/>
              <a:ext cx="16280" cy="78685"/>
            </a:xfrm>
            <a:custGeom>
              <a:avLst/>
              <a:gdLst/>
              <a:ahLst/>
              <a:cxnLst/>
              <a:rect l="l" t="t" r="r" b="b"/>
              <a:pathLst>
                <a:path w="270" h="1305" extrusionOk="0">
                  <a:moveTo>
                    <a:pt x="183" y="0"/>
                  </a:moveTo>
                  <a:cubicBezTo>
                    <a:pt x="86" y="0"/>
                    <a:pt x="43" y="87"/>
                    <a:pt x="43" y="141"/>
                  </a:cubicBezTo>
                  <a:lnTo>
                    <a:pt x="0" y="1165"/>
                  </a:lnTo>
                  <a:cubicBezTo>
                    <a:pt x="0" y="1262"/>
                    <a:pt x="43" y="1305"/>
                    <a:pt x="86" y="1305"/>
                  </a:cubicBezTo>
                  <a:cubicBezTo>
                    <a:pt x="183" y="1305"/>
                    <a:pt x="226" y="1262"/>
                    <a:pt x="226" y="1165"/>
                  </a:cubicBezTo>
                  <a:lnTo>
                    <a:pt x="270" y="184"/>
                  </a:lnTo>
                  <a:cubicBezTo>
                    <a:pt x="270" y="87"/>
                    <a:pt x="226" y="44"/>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a:off x="4150814" y="1126079"/>
              <a:ext cx="32559" cy="72414"/>
            </a:xfrm>
            <a:custGeom>
              <a:avLst/>
              <a:gdLst/>
              <a:ahLst/>
              <a:cxnLst/>
              <a:rect l="l" t="t" r="r" b="b"/>
              <a:pathLst>
                <a:path w="540" h="1201" extrusionOk="0">
                  <a:moveTo>
                    <a:pt x="136" y="0"/>
                  </a:moveTo>
                  <a:cubicBezTo>
                    <a:pt x="123" y="0"/>
                    <a:pt x="110" y="6"/>
                    <a:pt x="98" y="18"/>
                  </a:cubicBezTo>
                  <a:cubicBezTo>
                    <a:pt x="1" y="18"/>
                    <a:pt x="1" y="105"/>
                    <a:pt x="1" y="202"/>
                  </a:cubicBezTo>
                  <a:lnTo>
                    <a:pt x="270" y="1140"/>
                  </a:lnTo>
                  <a:cubicBezTo>
                    <a:pt x="301" y="1170"/>
                    <a:pt x="336" y="1201"/>
                    <a:pt x="385" y="1201"/>
                  </a:cubicBezTo>
                  <a:cubicBezTo>
                    <a:pt x="406" y="1201"/>
                    <a:pt x="428" y="1195"/>
                    <a:pt x="453" y="1183"/>
                  </a:cubicBezTo>
                  <a:cubicBezTo>
                    <a:pt x="497" y="1183"/>
                    <a:pt x="540" y="1096"/>
                    <a:pt x="497" y="1010"/>
                  </a:cubicBezTo>
                  <a:lnTo>
                    <a:pt x="227" y="61"/>
                  </a:lnTo>
                  <a:cubicBezTo>
                    <a:pt x="197" y="31"/>
                    <a:pt x="166" y="0"/>
                    <a:pt x="13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a:off x="4224253" y="1071874"/>
              <a:ext cx="29967" cy="75188"/>
            </a:xfrm>
            <a:custGeom>
              <a:avLst/>
              <a:gdLst/>
              <a:ahLst/>
              <a:cxnLst/>
              <a:rect l="l" t="t" r="r" b="b"/>
              <a:pathLst>
                <a:path w="497" h="1247" extrusionOk="0">
                  <a:moveTo>
                    <a:pt x="123" y="1"/>
                  </a:moveTo>
                  <a:cubicBezTo>
                    <a:pt x="111" y="1"/>
                    <a:pt x="99" y="8"/>
                    <a:pt x="87" y="22"/>
                  </a:cubicBezTo>
                  <a:cubicBezTo>
                    <a:pt x="1" y="66"/>
                    <a:pt x="1" y="152"/>
                    <a:pt x="1" y="195"/>
                  </a:cubicBezTo>
                  <a:lnTo>
                    <a:pt x="270" y="1144"/>
                  </a:lnTo>
                  <a:cubicBezTo>
                    <a:pt x="302" y="1207"/>
                    <a:pt x="334" y="1247"/>
                    <a:pt x="365" y="1247"/>
                  </a:cubicBezTo>
                  <a:cubicBezTo>
                    <a:pt x="377" y="1247"/>
                    <a:pt x="388" y="1242"/>
                    <a:pt x="400" y="1230"/>
                  </a:cubicBezTo>
                  <a:cubicBezTo>
                    <a:pt x="497" y="1187"/>
                    <a:pt x="497" y="1144"/>
                    <a:pt x="497" y="1047"/>
                  </a:cubicBezTo>
                  <a:lnTo>
                    <a:pt x="227" y="109"/>
                  </a:lnTo>
                  <a:cubicBezTo>
                    <a:pt x="188" y="46"/>
                    <a:pt x="155" y="1"/>
                    <a:pt x="12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a:off x="4156663" y="806275"/>
              <a:ext cx="45583" cy="65239"/>
            </a:xfrm>
            <a:custGeom>
              <a:avLst/>
              <a:gdLst/>
              <a:ahLst/>
              <a:cxnLst/>
              <a:rect l="l" t="t" r="r" b="b"/>
              <a:pathLst>
                <a:path w="756" h="1082" extrusionOk="0">
                  <a:moveTo>
                    <a:pt x="665" y="0"/>
                  </a:moveTo>
                  <a:cubicBezTo>
                    <a:pt x="622" y="0"/>
                    <a:pt x="570" y="31"/>
                    <a:pt x="540" y="61"/>
                  </a:cubicBezTo>
                  <a:lnTo>
                    <a:pt x="44" y="827"/>
                  </a:lnTo>
                  <a:cubicBezTo>
                    <a:pt x="1" y="924"/>
                    <a:pt x="44" y="1010"/>
                    <a:pt x="87" y="1053"/>
                  </a:cubicBezTo>
                  <a:cubicBezTo>
                    <a:pt x="105" y="1071"/>
                    <a:pt x="123" y="1081"/>
                    <a:pt x="140" y="1081"/>
                  </a:cubicBezTo>
                  <a:cubicBezTo>
                    <a:pt x="166" y="1081"/>
                    <a:pt x="191" y="1060"/>
                    <a:pt x="216" y="1010"/>
                  </a:cubicBezTo>
                  <a:lnTo>
                    <a:pt x="712" y="244"/>
                  </a:lnTo>
                  <a:cubicBezTo>
                    <a:pt x="755" y="201"/>
                    <a:pt x="755" y="115"/>
                    <a:pt x="712" y="18"/>
                  </a:cubicBezTo>
                  <a:cubicBezTo>
                    <a:pt x="700" y="5"/>
                    <a:pt x="683" y="0"/>
                    <a:pt x="665"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9"/>
            <p:cNvSpPr/>
            <p:nvPr/>
          </p:nvSpPr>
          <p:spPr>
            <a:xfrm>
              <a:off x="4159255" y="967865"/>
              <a:ext cx="48839" cy="61199"/>
            </a:xfrm>
            <a:custGeom>
              <a:avLst/>
              <a:gdLst/>
              <a:ahLst/>
              <a:cxnLst/>
              <a:rect l="l" t="t" r="r" b="b"/>
              <a:pathLst>
                <a:path w="810" h="1015" extrusionOk="0">
                  <a:moveTo>
                    <a:pt x="671" y="1"/>
                  </a:moveTo>
                  <a:cubicBezTo>
                    <a:pt x="637" y="1"/>
                    <a:pt x="605" y="12"/>
                    <a:pt x="583" y="33"/>
                  </a:cubicBezTo>
                  <a:lnTo>
                    <a:pt x="44" y="756"/>
                  </a:lnTo>
                  <a:cubicBezTo>
                    <a:pt x="1" y="842"/>
                    <a:pt x="1" y="939"/>
                    <a:pt x="44" y="982"/>
                  </a:cubicBezTo>
                  <a:cubicBezTo>
                    <a:pt x="65" y="1004"/>
                    <a:pt x="98" y="1014"/>
                    <a:pt x="131" y="1014"/>
                  </a:cubicBezTo>
                  <a:cubicBezTo>
                    <a:pt x="165" y="1014"/>
                    <a:pt x="200" y="1004"/>
                    <a:pt x="227" y="982"/>
                  </a:cubicBezTo>
                  <a:lnTo>
                    <a:pt x="766" y="260"/>
                  </a:lnTo>
                  <a:cubicBezTo>
                    <a:pt x="809" y="217"/>
                    <a:pt x="809" y="130"/>
                    <a:pt x="766" y="33"/>
                  </a:cubicBezTo>
                  <a:cubicBezTo>
                    <a:pt x="739" y="12"/>
                    <a:pt x="704" y="1"/>
                    <a:pt x="67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a:off x="4156663" y="1045887"/>
              <a:ext cx="61802" cy="21525"/>
            </a:xfrm>
            <a:custGeom>
              <a:avLst/>
              <a:gdLst/>
              <a:ahLst/>
              <a:cxnLst/>
              <a:rect l="l" t="t" r="r" b="b"/>
              <a:pathLst>
                <a:path w="1025" h="357" extrusionOk="0">
                  <a:moveTo>
                    <a:pt x="895" y="1"/>
                  </a:moveTo>
                  <a:lnTo>
                    <a:pt x="130" y="87"/>
                  </a:lnTo>
                  <a:cubicBezTo>
                    <a:pt x="44" y="87"/>
                    <a:pt x="1" y="130"/>
                    <a:pt x="1" y="227"/>
                  </a:cubicBezTo>
                  <a:cubicBezTo>
                    <a:pt x="1" y="313"/>
                    <a:pt x="87" y="356"/>
                    <a:pt x="130" y="356"/>
                  </a:cubicBezTo>
                  <a:lnTo>
                    <a:pt x="895" y="270"/>
                  </a:lnTo>
                  <a:cubicBezTo>
                    <a:pt x="982" y="270"/>
                    <a:pt x="1025" y="227"/>
                    <a:pt x="982" y="130"/>
                  </a:cubicBezTo>
                  <a:cubicBezTo>
                    <a:pt x="982" y="44"/>
                    <a:pt x="939" y="1"/>
                    <a:pt x="895"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a:off x="4175535" y="1103529"/>
              <a:ext cx="48779" cy="60717"/>
            </a:xfrm>
            <a:custGeom>
              <a:avLst/>
              <a:gdLst/>
              <a:ahLst/>
              <a:cxnLst/>
              <a:rect l="l" t="t" r="r" b="b"/>
              <a:pathLst>
                <a:path w="809" h="1007" extrusionOk="0">
                  <a:moveTo>
                    <a:pt x="146" y="0"/>
                  </a:moveTo>
                  <a:cubicBezTo>
                    <a:pt x="107" y="0"/>
                    <a:pt x="68" y="24"/>
                    <a:pt x="43" y="80"/>
                  </a:cubicBezTo>
                  <a:cubicBezTo>
                    <a:pt x="0" y="123"/>
                    <a:pt x="0" y="209"/>
                    <a:pt x="43" y="252"/>
                  </a:cubicBezTo>
                  <a:lnTo>
                    <a:pt x="626" y="975"/>
                  </a:lnTo>
                  <a:cubicBezTo>
                    <a:pt x="647" y="996"/>
                    <a:pt x="669" y="1007"/>
                    <a:pt x="692" y="1007"/>
                  </a:cubicBezTo>
                  <a:cubicBezTo>
                    <a:pt x="715" y="1007"/>
                    <a:pt x="739" y="996"/>
                    <a:pt x="766" y="975"/>
                  </a:cubicBezTo>
                  <a:cubicBezTo>
                    <a:pt x="809" y="888"/>
                    <a:pt x="809" y="791"/>
                    <a:pt x="766" y="748"/>
                  </a:cubicBezTo>
                  <a:lnTo>
                    <a:pt x="227" y="37"/>
                  </a:lnTo>
                  <a:cubicBezTo>
                    <a:pt x="204" y="14"/>
                    <a:pt x="175" y="0"/>
                    <a:pt x="146"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29"/>
          <p:cNvSpPr/>
          <p:nvPr/>
        </p:nvSpPr>
        <p:spPr>
          <a:xfrm>
            <a:off x="202591" y="3510097"/>
            <a:ext cx="463525" cy="459130"/>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rgbClr val="FFC75F"/>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9"/>
          <p:cNvSpPr/>
          <p:nvPr/>
        </p:nvSpPr>
        <p:spPr>
          <a:xfrm rot="-1431438">
            <a:off x="8636678" y="5207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9"/>
          <p:cNvSpPr/>
          <p:nvPr/>
        </p:nvSpPr>
        <p:spPr>
          <a:xfrm rot="-1431438">
            <a:off x="8695178" y="837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9"/>
          <p:cNvSpPr/>
          <p:nvPr/>
        </p:nvSpPr>
        <p:spPr>
          <a:xfrm rot="-1431438">
            <a:off x="404653" y="1994039"/>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9"/>
          <p:cNvSpPr/>
          <p:nvPr/>
        </p:nvSpPr>
        <p:spPr>
          <a:xfrm rot="-1431438">
            <a:off x="323828" y="13958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9"/>
          <p:cNvSpPr/>
          <p:nvPr/>
        </p:nvSpPr>
        <p:spPr>
          <a:xfrm rot="2069104">
            <a:off x="8636678" y="4310577"/>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86816"/>
            <a:ext cx="7717800" cy="542400"/>
          </a:xfrm>
          <a:prstGeom prst="rect">
            <a:avLst/>
          </a:prstGeom>
          <a:noFill/>
          <a:ln w="19050" cap="flat" cmpd="sng">
            <a:solidFill>
              <a:srgbClr val="000000"/>
            </a:solidFill>
            <a:prstDash val="dot"/>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986925"/>
            <a:ext cx="7717800" cy="3582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58" r:id="rId4"/>
    <p:sldLayoutId id="2147483659" r:id="rId5"/>
    <p:sldLayoutId id="2147483666" r:id="rId6"/>
    <p:sldLayoutId id="2147483670" r:id="rId7"/>
    <p:sldLayoutId id="2147483671" r:id="rId8"/>
    <p:sldLayoutId id="2147483675" r:id="rId9"/>
    <p:sldLayoutId id="2147483684" r:id="rId10"/>
    <p:sldLayoutId id="2147483685" r:id="rId11"/>
    <p:sldLayoutId id="2147483686" r:id="rId12"/>
    <p:sldLayoutId id="214748369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grpSp>
        <p:nvGrpSpPr>
          <p:cNvPr id="1899" name="Google Shape;1899;p48"/>
          <p:cNvGrpSpPr/>
          <p:nvPr/>
        </p:nvGrpSpPr>
        <p:grpSpPr>
          <a:xfrm>
            <a:off x="8284473" y="2571761"/>
            <a:ext cx="537980" cy="537206"/>
            <a:chOff x="9234348" y="2174936"/>
            <a:chExt cx="537980" cy="537206"/>
          </a:xfrm>
        </p:grpSpPr>
        <p:sp>
          <p:nvSpPr>
            <p:cNvPr id="1900" name="Google Shape;1900;p48"/>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8"/>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8"/>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8"/>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4" name="Google Shape;1964;p48"/>
          <p:cNvSpPr txBox="1">
            <a:spLocks noGrp="1"/>
          </p:cNvSpPr>
          <p:nvPr>
            <p:ph type="ctrTitle"/>
          </p:nvPr>
        </p:nvSpPr>
        <p:spPr>
          <a:xfrm>
            <a:off x="1366050" y="938350"/>
            <a:ext cx="6411900" cy="30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tr-TR" dirty="0" smtClean="0"/>
              <a:t>CYCLE GAN İLE</a:t>
            </a:r>
            <a:br>
              <a:rPr lang="tr-TR" dirty="0" smtClean="0"/>
            </a:br>
            <a:r>
              <a:rPr lang="tr-TR" dirty="0" smtClean="0">
                <a:solidFill>
                  <a:schemeClr val="accent1"/>
                </a:solidFill>
              </a:rPr>
              <a:t>YÜZ YAŞLANDIRMA</a:t>
            </a:r>
            <a:endParaRPr dirty="0">
              <a:solidFill>
                <a:schemeClr val="accent1"/>
              </a:solidFill>
            </a:endParaRPr>
          </a:p>
        </p:txBody>
      </p:sp>
      <p:sp>
        <p:nvSpPr>
          <p:cNvPr id="1965" name="Google Shape;1965;p48"/>
          <p:cNvSpPr txBox="1">
            <a:spLocks noGrp="1"/>
          </p:cNvSpPr>
          <p:nvPr>
            <p:ph type="subTitle" idx="1"/>
          </p:nvPr>
        </p:nvSpPr>
        <p:spPr>
          <a:xfrm>
            <a:off x="2125800" y="3979543"/>
            <a:ext cx="48924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1600" dirty="0" smtClean="0"/>
              <a:t>Cansu AYTEN – 171180010</a:t>
            </a:r>
          </a:p>
          <a:p>
            <a:pPr marL="0" lvl="0" indent="0" algn="ctr" rtl="0">
              <a:spcBef>
                <a:spcPts val="0"/>
              </a:spcBef>
              <a:spcAft>
                <a:spcPts val="0"/>
              </a:spcAft>
              <a:buNone/>
            </a:pPr>
            <a:r>
              <a:rPr lang="tr-TR" sz="1600" dirty="0" smtClean="0"/>
              <a:t>Gamze AKSU – 171180005</a:t>
            </a:r>
          </a:p>
          <a:p>
            <a:pPr marL="0" lvl="0" indent="0"/>
            <a:r>
              <a:rPr lang="tr-TR" sz="1600" dirty="0" err="1"/>
              <a:t>Dr.Öğr.Üyesi</a:t>
            </a:r>
            <a:r>
              <a:rPr lang="tr-TR" sz="1600" dirty="0"/>
              <a:t> DUYGU SARIKAYA</a:t>
            </a:r>
            <a:endParaRPr sz="1600" dirty="0"/>
          </a:p>
        </p:txBody>
      </p:sp>
      <p:grpSp>
        <p:nvGrpSpPr>
          <p:cNvPr id="1966" name="Google Shape;1966;p48"/>
          <p:cNvGrpSpPr/>
          <p:nvPr/>
        </p:nvGrpSpPr>
        <p:grpSpPr>
          <a:xfrm>
            <a:off x="8084160" y="782685"/>
            <a:ext cx="693480" cy="693481"/>
            <a:chOff x="2753179" y="2741260"/>
            <a:chExt cx="587695" cy="587695"/>
          </a:xfrm>
        </p:grpSpPr>
        <p:sp>
          <p:nvSpPr>
            <p:cNvPr id="1967" name="Google Shape;1967;p48"/>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rgbClr val="FF9F7C"/>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0" name="Google Shape;1970;p48"/>
          <p:cNvSpPr/>
          <p:nvPr/>
        </p:nvSpPr>
        <p:spPr>
          <a:xfrm rot="-1431438">
            <a:off x="8237228" y="8639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48"/>
          <p:cNvGrpSpPr/>
          <p:nvPr/>
        </p:nvGrpSpPr>
        <p:grpSpPr>
          <a:xfrm rot="5400000">
            <a:off x="7654244" y="3383121"/>
            <a:ext cx="1197459" cy="265961"/>
            <a:chOff x="6182269" y="1262346"/>
            <a:chExt cx="1197459" cy="265961"/>
          </a:xfrm>
        </p:grpSpPr>
        <p:sp>
          <p:nvSpPr>
            <p:cNvPr id="1972" name="Google Shape;1972;p48"/>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48"/>
          <p:cNvSpPr/>
          <p:nvPr/>
        </p:nvSpPr>
        <p:spPr>
          <a:xfrm>
            <a:off x="471488" y="4114825"/>
            <a:ext cx="572700" cy="572700"/>
          </a:xfrm>
          <a:prstGeom prst="donut">
            <a:avLst>
              <a:gd name="adj" fmla="val 149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8"/>
          <p:cNvGrpSpPr/>
          <p:nvPr/>
        </p:nvGrpSpPr>
        <p:grpSpPr>
          <a:xfrm>
            <a:off x="606448" y="1150361"/>
            <a:ext cx="537980" cy="537206"/>
            <a:chOff x="9234348" y="2174936"/>
            <a:chExt cx="537980" cy="537206"/>
          </a:xfrm>
        </p:grpSpPr>
        <p:sp>
          <p:nvSpPr>
            <p:cNvPr id="1996" name="Google Shape;1996;p48"/>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8"/>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8"/>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0" name="Google Shape;2060;p48"/>
          <p:cNvSpPr/>
          <p:nvPr/>
        </p:nvSpPr>
        <p:spPr>
          <a:xfrm>
            <a:off x="402197" y="1476174"/>
            <a:ext cx="621799" cy="615919"/>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61419" y="469949"/>
            <a:ext cx="7736495" cy="816935"/>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81" y="1786467"/>
            <a:ext cx="4386054" cy="2490787"/>
          </a:xfrm>
          <a:prstGeom prst="rect">
            <a:avLst/>
          </a:prstGeom>
        </p:spPr>
      </p:pic>
      <p:sp>
        <p:nvSpPr>
          <p:cNvPr id="5" name="Metin kutusu 4"/>
          <p:cNvSpPr txBox="1"/>
          <p:nvPr/>
        </p:nvSpPr>
        <p:spPr>
          <a:xfrm>
            <a:off x="5113865" y="1685365"/>
            <a:ext cx="3182449" cy="224676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sz="1600" dirty="0" err="1" smtClean="0">
                <a:solidFill>
                  <a:srgbClr val="2D435B"/>
                </a:solidFill>
                <a:latin typeface="+mj-lt"/>
              </a:rPr>
              <a:t>ProGAN</a:t>
            </a:r>
            <a:r>
              <a:rPr lang="tr-TR" sz="1600" dirty="0">
                <a:solidFill>
                  <a:srgbClr val="2D435B"/>
                </a:solidFill>
                <a:latin typeface="+mj-lt"/>
              </a:rPr>
              <a:t>, eğitim sırasında modelin boyutunu aşamalı olarak artırmayı içeren büyük, yüksek kaliteli görüntüler oluşturmak için GAN modellerini eğitmeye yönelik istikrarlı bir yaklaşımdır.</a:t>
            </a:r>
            <a:endParaRPr lang="tr-TR" sz="1600" dirty="0" smtClean="0">
              <a:solidFill>
                <a:srgbClr val="2D435B"/>
              </a:solidFill>
              <a:latin typeface="+mj-lt"/>
            </a:endParaRPr>
          </a:p>
        </p:txBody>
      </p:sp>
    </p:spTree>
    <p:extLst>
      <p:ext uri="{BB962C8B-B14F-4D97-AF65-F5344CB8AC3E}">
        <p14:creationId xmlns:p14="http://schemas.microsoft.com/office/powerpoint/2010/main" val="689492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StackGAN</a:t>
            </a:r>
            <a:endParaRPr lang="tr-TR" dirty="0"/>
          </a:p>
        </p:txBody>
      </p:sp>
      <p:pic>
        <p:nvPicPr>
          <p:cNvPr id="5" name="Resim 4"/>
          <p:cNvPicPr>
            <a:picLocks noChangeAspect="1"/>
          </p:cNvPicPr>
          <p:nvPr/>
        </p:nvPicPr>
        <p:blipFill>
          <a:blip r:embed="rId2"/>
          <a:stretch>
            <a:fillRect/>
          </a:stretch>
        </p:blipFill>
        <p:spPr>
          <a:xfrm>
            <a:off x="801688" y="1624541"/>
            <a:ext cx="7706394" cy="2972858"/>
          </a:xfrm>
          <a:prstGeom prst="rect">
            <a:avLst/>
          </a:prstGeom>
        </p:spPr>
      </p:pic>
    </p:spTree>
    <p:extLst>
      <p:ext uri="{BB962C8B-B14F-4D97-AF65-F5344CB8AC3E}">
        <p14:creationId xmlns:p14="http://schemas.microsoft.com/office/powerpoint/2010/main" val="3828428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StackGAN</a:t>
            </a:r>
            <a:endParaRPr lang="tr-TR" dirty="0"/>
          </a:p>
        </p:txBody>
      </p:sp>
      <p:sp>
        <p:nvSpPr>
          <p:cNvPr id="4" name="Metin kutusu 3"/>
          <p:cNvSpPr txBox="1"/>
          <p:nvPr/>
        </p:nvSpPr>
        <p:spPr>
          <a:xfrm>
            <a:off x="713100" y="1588028"/>
            <a:ext cx="7784259" cy="3170099"/>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sz="1600" dirty="0" smtClean="0">
                <a:solidFill>
                  <a:srgbClr val="2D435B"/>
                </a:solidFill>
              </a:rPr>
              <a:t>Metinden gerçekçi görüntüler oluşturma girişimi.</a:t>
            </a:r>
          </a:p>
          <a:p>
            <a:pPr marL="285750" indent="-285750">
              <a:lnSpc>
                <a:spcPct val="125000"/>
              </a:lnSpc>
              <a:buFont typeface="Arial" panose="020B0604020202020204" pitchFamily="34" charset="0"/>
              <a:buChar char="•"/>
            </a:pPr>
            <a:r>
              <a:rPr lang="tr-TR" sz="1600" dirty="0" smtClean="0">
                <a:solidFill>
                  <a:srgbClr val="2D435B"/>
                </a:solidFill>
                <a:latin typeface="+mj-lt"/>
              </a:rPr>
              <a:t>Metin açıklamalarından 256x256 gerçekçi görüntüler elde edilebilir.</a:t>
            </a:r>
          </a:p>
          <a:p>
            <a:pPr marL="285750" indent="-285750">
              <a:lnSpc>
                <a:spcPct val="125000"/>
              </a:lnSpc>
              <a:buFont typeface="Arial" panose="020B0604020202020204" pitchFamily="34" charset="0"/>
              <a:buChar char="•"/>
            </a:pPr>
            <a:r>
              <a:rPr lang="tr-TR" sz="1600" b="1" dirty="0" err="1" smtClean="0">
                <a:solidFill>
                  <a:srgbClr val="2D435B"/>
                </a:solidFill>
                <a:latin typeface="+mj-lt"/>
              </a:rPr>
              <a:t>Stage</a:t>
            </a:r>
            <a:r>
              <a:rPr lang="tr-TR" sz="1600" b="1" dirty="0" smtClean="0">
                <a:solidFill>
                  <a:srgbClr val="2D435B"/>
                </a:solidFill>
                <a:latin typeface="+mj-lt"/>
              </a:rPr>
              <a:t> 1</a:t>
            </a:r>
            <a:r>
              <a:rPr lang="tr-TR" sz="1600" dirty="0" smtClean="0">
                <a:solidFill>
                  <a:srgbClr val="2D435B"/>
                </a:solidFill>
                <a:latin typeface="+mj-lt"/>
              </a:rPr>
              <a:t>: </a:t>
            </a:r>
          </a:p>
          <a:p>
            <a:pPr lvl="1">
              <a:lnSpc>
                <a:spcPct val="125000"/>
              </a:lnSpc>
            </a:pPr>
            <a:r>
              <a:rPr lang="tr-TR" sz="1600" dirty="0">
                <a:solidFill>
                  <a:srgbClr val="2D435B"/>
                </a:solidFill>
                <a:latin typeface="+mj-lt"/>
              </a:rPr>
              <a:t>	</a:t>
            </a:r>
            <a:r>
              <a:rPr lang="tr-TR" sz="1600" dirty="0" smtClean="0">
                <a:solidFill>
                  <a:srgbClr val="2D435B"/>
                </a:solidFill>
                <a:latin typeface="+mj-lt"/>
              </a:rPr>
              <a:t>Metin açıklamasına dayalı olarak nesnenin kaba bir şekli ile renkleri çizilir.   </a:t>
            </a:r>
            <a:r>
              <a:rPr lang="tr-TR" sz="1600" dirty="0" smtClean="0">
                <a:solidFill>
                  <a:srgbClr val="2D435B"/>
                </a:solidFill>
                <a:latin typeface="+mj-lt"/>
              </a:rPr>
              <a:t> 	Düşük çözünürlüklü görüntüler oluşturulur.</a:t>
            </a:r>
          </a:p>
          <a:p>
            <a:pPr marL="285750" lvl="2" indent="-285750">
              <a:lnSpc>
                <a:spcPct val="125000"/>
              </a:lnSpc>
              <a:buFont typeface="Arial" panose="020B0604020202020204" pitchFamily="34" charset="0"/>
              <a:buChar char="•"/>
            </a:pPr>
            <a:r>
              <a:rPr lang="tr-TR" sz="1600" b="1" dirty="0" err="1" smtClean="0">
                <a:solidFill>
                  <a:srgbClr val="2D435B"/>
                </a:solidFill>
                <a:latin typeface="+mj-lt"/>
              </a:rPr>
              <a:t>Stage</a:t>
            </a:r>
            <a:r>
              <a:rPr lang="tr-TR" sz="1600" b="1" dirty="0" smtClean="0">
                <a:solidFill>
                  <a:srgbClr val="2D435B"/>
                </a:solidFill>
                <a:latin typeface="+mj-lt"/>
              </a:rPr>
              <a:t> 2</a:t>
            </a:r>
            <a:r>
              <a:rPr lang="tr-TR" sz="1600" dirty="0" smtClean="0">
                <a:solidFill>
                  <a:srgbClr val="2D435B"/>
                </a:solidFill>
                <a:latin typeface="+mj-lt"/>
              </a:rPr>
              <a:t>: </a:t>
            </a:r>
          </a:p>
          <a:p>
            <a:pPr lvl="2">
              <a:lnSpc>
                <a:spcPct val="125000"/>
              </a:lnSpc>
            </a:pPr>
            <a:r>
              <a:rPr lang="tr-TR" sz="1600" dirty="0">
                <a:solidFill>
                  <a:srgbClr val="2D435B"/>
                </a:solidFill>
                <a:latin typeface="+mj-lt"/>
              </a:rPr>
              <a:t>	</a:t>
            </a:r>
            <a:r>
              <a:rPr lang="tr-TR" sz="1600" dirty="0" err="1" smtClean="0">
                <a:solidFill>
                  <a:srgbClr val="2D435B"/>
                </a:solidFill>
                <a:latin typeface="+mj-lt"/>
              </a:rPr>
              <a:t>Stage</a:t>
            </a:r>
            <a:r>
              <a:rPr lang="tr-TR" sz="1600" dirty="0" smtClean="0">
                <a:solidFill>
                  <a:srgbClr val="2D435B"/>
                </a:solidFill>
                <a:latin typeface="+mj-lt"/>
              </a:rPr>
              <a:t> 1’in sonuçlarını ve metin açıklamalarını girdi olarak alır.</a:t>
            </a:r>
          </a:p>
          <a:p>
            <a:pPr lvl="3">
              <a:lnSpc>
                <a:spcPct val="125000"/>
              </a:lnSpc>
            </a:pPr>
            <a:r>
              <a:rPr lang="tr-TR" sz="1600" dirty="0" smtClean="0">
                <a:solidFill>
                  <a:srgbClr val="2D435B"/>
                </a:solidFill>
                <a:latin typeface="+mj-lt"/>
              </a:rPr>
              <a:t>	Fotoğraf gerçekçiliğinde ayrıntılı yüksek çözünürlüklü görüntüler 	oluşturulur.</a:t>
            </a:r>
            <a:r>
              <a:rPr lang="en-US" sz="1600" dirty="0" smtClean="0">
                <a:latin typeface="+mj-lt"/>
              </a:rPr>
              <a:t/>
            </a:r>
            <a:br>
              <a:rPr lang="en-US" sz="1600" dirty="0" smtClean="0">
                <a:latin typeface="+mj-lt"/>
              </a:rPr>
            </a:br>
            <a:endParaRPr lang="tr-TR" sz="1600" dirty="0">
              <a:latin typeface="+mj-lt"/>
            </a:endParaRPr>
          </a:p>
        </p:txBody>
      </p:sp>
    </p:spTree>
    <p:extLst>
      <p:ext uri="{BB962C8B-B14F-4D97-AF65-F5344CB8AC3E}">
        <p14:creationId xmlns:p14="http://schemas.microsoft.com/office/powerpoint/2010/main" val="2779257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GAN</a:t>
            </a:r>
            <a:endParaRPr lang="tr-TR" dirty="0"/>
          </a:p>
        </p:txBody>
      </p:sp>
      <p:pic>
        <p:nvPicPr>
          <p:cNvPr id="3" name="Resim 2"/>
          <p:cNvPicPr>
            <a:picLocks noChangeAspect="1"/>
          </p:cNvPicPr>
          <p:nvPr/>
        </p:nvPicPr>
        <p:blipFill rotWithShape="1">
          <a:blip r:embed="rId3"/>
          <a:srcRect l="5397" r="2587" b="10022"/>
          <a:stretch/>
        </p:blipFill>
        <p:spPr>
          <a:xfrm>
            <a:off x="1888067" y="1527467"/>
            <a:ext cx="4936066" cy="3070222"/>
          </a:xfrm>
          <a:prstGeom prst="rect">
            <a:avLst/>
          </a:prstGeom>
        </p:spPr>
      </p:pic>
    </p:spTree>
    <p:extLst>
      <p:ext uri="{BB962C8B-B14F-4D97-AF65-F5344CB8AC3E}">
        <p14:creationId xmlns:p14="http://schemas.microsoft.com/office/powerpoint/2010/main" val="117235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GAN</a:t>
            </a:r>
            <a:endParaRPr dirty="0"/>
          </a:p>
        </p:txBody>
      </p:sp>
      <p:pic>
        <p:nvPicPr>
          <p:cNvPr id="3" name="Resim 2"/>
          <p:cNvPicPr>
            <a:picLocks noChangeAspect="1"/>
          </p:cNvPicPr>
          <p:nvPr/>
        </p:nvPicPr>
        <p:blipFill>
          <a:blip r:embed="rId3"/>
          <a:stretch>
            <a:fillRect/>
          </a:stretch>
        </p:blipFill>
        <p:spPr>
          <a:xfrm>
            <a:off x="644680" y="2133600"/>
            <a:ext cx="7901905" cy="2219542"/>
          </a:xfrm>
          <a:prstGeom prst="rect">
            <a:avLst/>
          </a:prstGeom>
        </p:spPr>
      </p:pic>
      <p:sp>
        <p:nvSpPr>
          <p:cNvPr id="4" name="Metin kutusu 3"/>
          <p:cNvSpPr txBox="1"/>
          <p:nvPr/>
        </p:nvSpPr>
        <p:spPr>
          <a:xfrm>
            <a:off x="892331" y="1685925"/>
            <a:ext cx="7359338" cy="307777"/>
          </a:xfrm>
          <a:prstGeom prst="rect">
            <a:avLst/>
          </a:prstGeom>
          <a:noFill/>
        </p:spPr>
        <p:txBody>
          <a:bodyPr wrap="square" rtlCol="0">
            <a:spAutoFit/>
          </a:bodyPr>
          <a:lstStyle/>
          <a:p>
            <a:r>
              <a:rPr lang="en-US" dirty="0" err="1">
                <a:solidFill>
                  <a:srgbClr val="2D435B"/>
                </a:solidFill>
              </a:rPr>
              <a:t>GAN'lar</a:t>
            </a:r>
            <a:r>
              <a:rPr lang="en-US" dirty="0">
                <a:solidFill>
                  <a:srgbClr val="2D435B"/>
                </a:solidFill>
              </a:rPr>
              <a:t>, </a:t>
            </a:r>
            <a:r>
              <a:rPr lang="en-US" dirty="0" err="1" smtClean="0">
                <a:solidFill>
                  <a:srgbClr val="2D435B"/>
                </a:solidFill>
              </a:rPr>
              <a:t>derin</a:t>
            </a:r>
            <a:r>
              <a:rPr lang="en-US" dirty="0" smtClean="0">
                <a:solidFill>
                  <a:srgbClr val="2D435B"/>
                </a:solidFill>
              </a:rPr>
              <a:t> </a:t>
            </a:r>
            <a:r>
              <a:rPr lang="en-US" dirty="0" err="1">
                <a:solidFill>
                  <a:srgbClr val="2D435B"/>
                </a:solidFill>
              </a:rPr>
              <a:t>öğrenme</a:t>
            </a:r>
            <a:r>
              <a:rPr lang="en-US" dirty="0">
                <a:solidFill>
                  <a:srgbClr val="2D435B"/>
                </a:solidFill>
              </a:rPr>
              <a:t> </a:t>
            </a:r>
            <a:r>
              <a:rPr lang="tr-TR" dirty="0" smtClean="0">
                <a:solidFill>
                  <a:srgbClr val="2D435B"/>
                </a:solidFill>
              </a:rPr>
              <a:t>tekniklerini</a:t>
            </a:r>
            <a:r>
              <a:rPr lang="en-US" dirty="0" smtClean="0">
                <a:solidFill>
                  <a:srgbClr val="2D435B"/>
                </a:solidFill>
              </a:rPr>
              <a:t> </a:t>
            </a:r>
            <a:r>
              <a:rPr lang="en-US" dirty="0" err="1">
                <a:solidFill>
                  <a:srgbClr val="2D435B"/>
                </a:solidFill>
              </a:rPr>
              <a:t>kullanan</a:t>
            </a:r>
            <a:r>
              <a:rPr lang="en-US" dirty="0">
                <a:solidFill>
                  <a:srgbClr val="2D435B"/>
                </a:solidFill>
              </a:rPr>
              <a:t> </a:t>
            </a:r>
            <a:r>
              <a:rPr lang="en-US" dirty="0" err="1">
                <a:solidFill>
                  <a:srgbClr val="2D435B"/>
                </a:solidFill>
              </a:rPr>
              <a:t>üretken</a:t>
            </a:r>
            <a:r>
              <a:rPr lang="en-US" dirty="0">
                <a:solidFill>
                  <a:srgbClr val="2D435B"/>
                </a:solidFill>
              </a:rPr>
              <a:t> </a:t>
            </a:r>
            <a:r>
              <a:rPr lang="en-US" dirty="0" err="1">
                <a:solidFill>
                  <a:srgbClr val="2D435B"/>
                </a:solidFill>
              </a:rPr>
              <a:t>modellemeye</a:t>
            </a:r>
            <a:r>
              <a:rPr lang="en-US" dirty="0">
                <a:solidFill>
                  <a:srgbClr val="2D435B"/>
                </a:solidFill>
              </a:rPr>
              <a:t> </a:t>
            </a:r>
            <a:r>
              <a:rPr lang="en-US" dirty="0" err="1">
                <a:solidFill>
                  <a:srgbClr val="2D435B"/>
                </a:solidFill>
              </a:rPr>
              <a:t>yönelik</a:t>
            </a:r>
            <a:r>
              <a:rPr lang="en-US" dirty="0">
                <a:solidFill>
                  <a:srgbClr val="2D435B"/>
                </a:solidFill>
              </a:rPr>
              <a:t> </a:t>
            </a:r>
            <a:r>
              <a:rPr lang="en-US" dirty="0" err="1">
                <a:solidFill>
                  <a:srgbClr val="2D435B"/>
                </a:solidFill>
              </a:rPr>
              <a:t>bir</a:t>
            </a:r>
            <a:r>
              <a:rPr lang="en-US" dirty="0">
                <a:solidFill>
                  <a:srgbClr val="2D435B"/>
                </a:solidFill>
              </a:rPr>
              <a:t> </a:t>
            </a:r>
            <a:r>
              <a:rPr lang="en-US" dirty="0" err="1">
                <a:solidFill>
                  <a:srgbClr val="2D435B"/>
                </a:solidFill>
              </a:rPr>
              <a:t>yaklaşımdır</a:t>
            </a:r>
            <a:r>
              <a:rPr lang="en-US" dirty="0">
                <a:solidFill>
                  <a:srgbClr val="2D435B"/>
                </a:solidFill>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8" name="Google Shape;2078;p50"/>
          <p:cNvSpPr txBox="1">
            <a:spLocks noGrp="1"/>
          </p:cNvSpPr>
          <p:nvPr>
            <p:ph type="title" idx="15"/>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PAIRED – UNPAIRED VERİLER </a:t>
            </a:r>
            <a:endParaRPr dirty="0"/>
          </a:p>
        </p:txBody>
      </p:sp>
      <p:sp>
        <p:nvSpPr>
          <p:cNvPr id="2087" name="Google Shape;2087;p50"/>
          <p:cNvSpPr/>
          <p:nvPr/>
        </p:nvSpPr>
        <p:spPr>
          <a:xfrm>
            <a:off x="380496" y="4123950"/>
            <a:ext cx="665214" cy="65891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l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8241595" y="870753"/>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50"/>
          <p:cNvGrpSpPr/>
          <p:nvPr/>
        </p:nvGrpSpPr>
        <p:grpSpPr>
          <a:xfrm>
            <a:off x="333464" y="1248467"/>
            <a:ext cx="764709" cy="765242"/>
            <a:chOff x="655525" y="778450"/>
            <a:chExt cx="837120" cy="837795"/>
          </a:xfrm>
        </p:grpSpPr>
        <p:sp>
          <p:nvSpPr>
            <p:cNvPr id="2090" name="Google Shape;2090;p50"/>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0"/>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0"/>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0"/>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0"/>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0"/>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0"/>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0"/>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0"/>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0"/>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0"/>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0"/>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0"/>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0"/>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0"/>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0"/>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0"/>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0"/>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0"/>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0"/>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0"/>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0"/>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0"/>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0"/>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0"/>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0"/>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1" name="Resim 240"/>
          <p:cNvPicPr/>
          <p:nvPr/>
        </p:nvPicPr>
        <p:blipFill>
          <a:blip r:embed="rId3"/>
          <a:stretch>
            <a:fillRect/>
          </a:stretch>
        </p:blipFill>
        <p:spPr>
          <a:xfrm>
            <a:off x="1195246" y="1366350"/>
            <a:ext cx="4587196" cy="3229064"/>
          </a:xfrm>
          <a:prstGeom prst="rect">
            <a:avLst/>
          </a:prstGeom>
        </p:spPr>
      </p:pic>
      <p:sp>
        <p:nvSpPr>
          <p:cNvPr id="249" name="Google Shape;2077;p50"/>
          <p:cNvSpPr txBox="1">
            <a:spLocks noGrp="1"/>
          </p:cNvSpPr>
          <p:nvPr>
            <p:ph type="title" idx="8"/>
          </p:nvPr>
        </p:nvSpPr>
        <p:spPr>
          <a:xfrm>
            <a:off x="6105174" y="1370629"/>
            <a:ext cx="1897826" cy="452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2000" dirty="0" err="1" smtClean="0"/>
              <a:t>Paired</a:t>
            </a:r>
            <a:r>
              <a:rPr lang="tr-TR" sz="2000" dirty="0" smtClean="0"/>
              <a:t> Veri</a:t>
            </a:r>
            <a:endParaRPr sz="2000" dirty="0"/>
          </a:p>
        </p:txBody>
      </p:sp>
      <p:sp>
        <p:nvSpPr>
          <p:cNvPr id="250" name="Google Shape;2077;p50"/>
          <p:cNvSpPr txBox="1">
            <a:spLocks noGrp="1"/>
          </p:cNvSpPr>
          <p:nvPr>
            <p:ph type="title" idx="8"/>
          </p:nvPr>
        </p:nvSpPr>
        <p:spPr>
          <a:xfrm>
            <a:off x="6105174" y="2980882"/>
            <a:ext cx="1897826" cy="4529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2000" dirty="0" err="1" smtClean="0"/>
              <a:t>Unpaired</a:t>
            </a:r>
            <a:r>
              <a:rPr lang="tr-TR" sz="2000" dirty="0" smtClean="0"/>
              <a:t> Veri</a:t>
            </a:r>
            <a:endParaRPr sz="2000" dirty="0"/>
          </a:p>
        </p:txBody>
      </p:sp>
      <p:sp>
        <p:nvSpPr>
          <p:cNvPr id="12" name="Metin kutusu 11"/>
          <p:cNvSpPr txBox="1"/>
          <p:nvPr/>
        </p:nvSpPr>
        <p:spPr>
          <a:xfrm>
            <a:off x="6105174" y="1938068"/>
            <a:ext cx="1897826" cy="830997"/>
          </a:xfrm>
          <a:prstGeom prst="rect">
            <a:avLst/>
          </a:prstGeom>
          <a:noFill/>
        </p:spPr>
        <p:txBody>
          <a:bodyPr wrap="square" rtlCol="0">
            <a:spAutoFit/>
          </a:bodyPr>
          <a:lstStyle/>
          <a:p>
            <a:r>
              <a:rPr lang="en-US" sz="1600" dirty="0">
                <a:solidFill>
                  <a:srgbClr val="2D435B"/>
                </a:solidFill>
                <a:latin typeface="Dosis" panose="020B0604020202020204" charset="-94"/>
              </a:rPr>
              <a:t>Paired </a:t>
            </a:r>
            <a:r>
              <a:rPr lang="en-US" sz="1600" dirty="0" err="1">
                <a:solidFill>
                  <a:srgbClr val="2D435B"/>
                </a:solidFill>
                <a:latin typeface="Dosis" panose="020B0604020202020204" charset="-94"/>
              </a:rPr>
              <a:t>veri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setleri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birbirinin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eşlerinden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oluşur</a:t>
            </a:r>
            <a:r>
              <a:rPr lang="en-US" sz="1600" dirty="0">
                <a:solidFill>
                  <a:srgbClr val="2D435B"/>
                </a:solidFill>
                <a:latin typeface="Dosis" panose="020B0604020202020204" charset="-94"/>
              </a:rPr>
              <a:t>.</a:t>
            </a:r>
          </a:p>
        </p:txBody>
      </p:sp>
      <p:sp>
        <p:nvSpPr>
          <p:cNvPr id="252" name="Metin kutusu 251"/>
          <p:cNvSpPr txBox="1"/>
          <p:nvPr/>
        </p:nvSpPr>
        <p:spPr>
          <a:xfrm>
            <a:off x="6105174" y="3557318"/>
            <a:ext cx="2219676" cy="1077218"/>
          </a:xfrm>
          <a:prstGeom prst="rect">
            <a:avLst/>
          </a:prstGeom>
          <a:noFill/>
        </p:spPr>
        <p:txBody>
          <a:bodyPr wrap="square" rtlCol="0">
            <a:spAutoFit/>
          </a:bodyPr>
          <a:lstStyle/>
          <a:p>
            <a:r>
              <a:rPr lang="en-US" sz="1600" dirty="0">
                <a:latin typeface="Dosis" panose="020B0604020202020204" charset="-94"/>
              </a:rPr>
              <a:t>Unpaired </a:t>
            </a:r>
            <a:r>
              <a:rPr lang="en-US" sz="1600" dirty="0" err="1">
                <a:latin typeface="Dosis" panose="020B0604020202020204" charset="-94"/>
              </a:rPr>
              <a:t>veri</a:t>
            </a:r>
            <a:r>
              <a:rPr lang="en-US" sz="1600" dirty="0">
                <a:latin typeface="Dosis" panose="020B0604020202020204" charset="-94"/>
              </a:rPr>
              <a:t> </a:t>
            </a:r>
            <a:r>
              <a:rPr lang="en-US" sz="1600" dirty="0" err="1">
                <a:latin typeface="Dosis" panose="020B0604020202020204" charset="-94"/>
              </a:rPr>
              <a:t>setlerinde</a:t>
            </a:r>
            <a:r>
              <a:rPr lang="en-US" sz="1600" dirty="0">
                <a:latin typeface="Dosis" panose="020B0604020202020204" charset="-94"/>
              </a:rPr>
              <a:t> </a:t>
            </a:r>
            <a:r>
              <a:rPr lang="en-US" sz="1600" dirty="0" err="1">
                <a:latin typeface="Dosis" panose="020B0604020202020204" charset="-94"/>
              </a:rPr>
              <a:t>gruplar</a:t>
            </a:r>
            <a:r>
              <a:rPr lang="en-US" sz="1600" dirty="0">
                <a:latin typeface="Dosis" panose="020B0604020202020204" charset="-94"/>
              </a:rPr>
              <a:t> </a:t>
            </a:r>
            <a:r>
              <a:rPr lang="en-US" sz="1600" dirty="0" err="1">
                <a:latin typeface="Dosis" panose="020B0604020202020204" charset="-94"/>
              </a:rPr>
              <a:t>birbirinden</a:t>
            </a:r>
            <a:r>
              <a:rPr lang="en-US" sz="1600" dirty="0">
                <a:latin typeface="Dosis" panose="020B0604020202020204" charset="-94"/>
              </a:rPr>
              <a:t> </a:t>
            </a:r>
            <a:r>
              <a:rPr lang="en-US" sz="1600" dirty="0" err="1">
                <a:latin typeface="Dosis" panose="020B0604020202020204" charset="-94"/>
              </a:rPr>
              <a:t>bağımsızdır</a:t>
            </a:r>
            <a:r>
              <a:rPr lang="en-US" sz="1600" dirty="0" smtClean="0">
                <a:latin typeface="Dosis" panose="020B0604020202020204" charset="-94"/>
              </a:rPr>
              <a:t>.</a:t>
            </a:r>
            <a:r>
              <a:rPr lang="tr-TR" sz="1600" dirty="0">
                <a:latin typeface="Dosis" panose="020B0604020202020204" charset="-94"/>
              </a:rPr>
              <a:t> Görüntüler birbirinin eşi değildir.</a:t>
            </a:r>
            <a:endParaRPr lang="en-US" sz="1600" dirty="0">
              <a:latin typeface="Dosis" panose="020B0604020202020204" charset="-94"/>
            </a:endParaRPr>
          </a:p>
        </p:txBody>
      </p:sp>
    </p:spTree>
    <p:extLst>
      <p:ext uri="{BB962C8B-B14F-4D97-AF65-F5344CB8AC3E}">
        <p14:creationId xmlns:p14="http://schemas.microsoft.com/office/powerpoint/2010/main" val="1545781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CYCLE GAN</a:t>
            </a:r>
            <a:endParaRPr dirty="0"/>
          </a:p>
        </p:txBody>
      </p:sp>
      <p:pic>
        <p:nvPicPr>
          <p:cNvPr id="3" name="Resim 2"/>
          <p:cNvPicPr/>
          <p:nvPr/>
        </p:nvPicPr>
        <p:blipFill>
          <a:blip r:embed="rId3"/>
          <a:stretch>
            <a:fillRect/>
          </a:stretch>
        </p:blipFill>
        <p:spPr>
          <a:xfrm>
            <a:off x="713100" y="1507807"/>
            <a:ext cx="4436110" cy="3137535"/>
          </a:xfrm>
          <a:prstGeom prst="rect">
            <a:avLst/>
          </a:prstGeom>
        </p:spPr>
      </p:pic>
      <p:sp>
        <p:nvSpPr>
          <p:cNvPr id="2" name="Metin kutusu 1"/>
          <p:cNvSpPr txBox="1"/>
          <p:nvPr/>
        </p:nvSpPr>
        <p:spPr>
          <a:xfrm>
            <a:off x="5286375" y="1647825"/>
            <a:ext cx="3144525" cy="2554545"/>
          </a:xfrm>
          <a:prstGeom prst="rect">
            <a:avLst/>
          </a:prstGeom>
          <a:noFill/>
        </p:spPr>
        <p:txBody>
          <a:bodyPr wrap="square" rtlCol="0">
            <a:spAutoFit/>
          </a:bodyPr>
          <a:lstStyle/>
          <a:p>
            <a:pPr marL="285750" indent="-285750" algn="just">
              <a:buFont typeface="Arial" panose="020B0604020202020204" pitchFamily="34" charset="0"/>
              <a:buChar char="•"/>
            </a:pPr>
            <a:r>
              <a:rPr lang="tr-TR" sz="1600" dirty="0" err="1">
                <a:ln w="3175">
                  <a:noFill/>
                </a:ln>
                <a:solidFill>
                  <a:srgbClr val="2D435B"/>
                </a:solidFill>
                <a:latin typeface="Dosis" panose="020B0604020202020204" charset="-94"/>
              </a:rPr>
              <a:t>CycleGAN</a:t>
            </a:r>
            <a:r>
              <a:rPr lang="tr-TR" sz="1600" dirty="0">
                <a:ln w="3175">
                  <a:noFill/>
                </a:ln>
                <a:solidFill>
                  <a:srgbClr val="2D435B"/>
                </a:solidFill>
                <a:latin typeface="Dosis" panose="020B0604020202020204" charset="-94"/>
              </a:rPr>
              <a:t> iki üretici ve ayırıcıdan oluşur.</a:t>
            </a:r>
          </a:p>
          <a:p>
            <a:pPr marL="285750" indent="-285750" algn="just">
              <a:buFont typeface="Arial" panose="020B0604020202020204" pitchFamily="34" charset="0"/>
              <a:buChar char="•"/>
            </a:pPr>
            <a:endParaRPr lang="tr-TR" sz="1600" dirty="0">
              <a:ln w="3175">
                <a:noFill/>
              </a:ln>
              <a:solidFill>
                <a:srgbClr val="2D435B"/>
              </a:solidFill>
              <a:latin typeface="Dosis" panose="020B0604020202020204" charset="-94"/>
            </a:endParaRPr>
          </a:p>
          <a:p>
            <a:pPr marL="285750" indent="-285750" algn="just">
              <a:buFont typeface="Arial" panose="020B0604020202020204" pitchFamily="34" charset="0"/>
              <a:buChar char="•"/>
            </a:pPr>
            <a:r>
              <a:rPr lang="tr-TR" sz="1600" dirty="0">
                <a:ln w="3175">
                  <a:noFill/>
                </a:ln>
                <a:solidFill>
                  <a:srgbClr val="2D435B"/>
                </a:solidFill>
                <a:latin typeface="Dosis" panose="020B0604020202020204" charset="-94"/>
              </a:rPr>
              <a:t>C</a:t>
            </a:r>
            <a:r>
              <a:rPr lang="es-ES" sz="1600" dirty="0">
                <a:ln w="3175">
                  <a:noFill/>
                </a:ln>
                <a:solidFill>
                  <a:srgbClr val="2D435B"/>
                </a:solidFill>
                <a:latin typeface="Dosis" panose="020B0604020202020204" charset="-94"/>
              </a:rPr>
              <a:t>yclic </a:t>
            </a:r>
            <a:r>
              <a:rPr lang="tr-TR" sz="1600" dirty="0">
                <a:ln w="3175">
                  <a:noFill/>
                </a:ln>
                <a:solidFill>
                  <a:srgbClr val="2D435B"/>
                </a:solidFill>
                <a:latin typeface="Dosis" panose="020B0604020202020204" charset="-94"/>
              </a:rPr>
              <a:t>C</a:t>
            </a:r>
            <a:r>
              <a:rPr lang="es-ES" sz="1600" dirty="0">
                <a:ln w="3175">
                  <a:noFill/>
                </a:ln>
                <a:solidFill>
                  <a:srgbClr val="2D435B"/>
                </a:solidFill>
                <a:latin typeface="Dosis" panose="020B0604020202020204" charset="-94"/>
              </a:rPr>
              <a:t>onsistency </a:t>
            </a:r>
            <a:r>
              <a:rPr lang="tr-TR" sz="1600" dirty="0">
                <a:ln w="3175">
                  <a:noFill/>
                </a:ln>
                <a:solidFill>
                  <a:srgbClr val="2D435B"/>
                </a:solidFill>
                <a:latin typeface="Dosis" panose="020B0604020202020204" charset="-94"/>
              </a:rPr>
              <a:t>L</a:t>
            </a:r>
            <a:r>
              <a:rPr lang="es-ES" sz="1600" dirty="0">
                <a:ln w="3175">
                  <a:noFill/>
                </a:ln>
                <a:solidFill>
                  <a:srgbClr val="2D435B"/>
                </a:solidFill>
                <a:latin typeface="Dosis" panose="020B0604020202020204" charset="-94"/>
              </a:rPr>
              <a:t>oss</a:t>
            </a:r>
            <a:r>
              <a:rPr lang="tr-TR" sz="1600" dirty="0">
                <a:ln w="3175">
                  <a:noFill/>
                </a:ln>
                <a:solidFill>
                  <a:srgbClr val="2D435B"/>
                </a:solidFill>
                <a:latin typeface="Dosis" panose="020B0604020202020204" charset="-94"/>
              </a:rPr>
              <a:t> bir genç yüz görüntüsünün iki </a:t>
            </a:r>
            <a:r>
              <a:rPr lang="tr-TR" sz="1600" dirty="0" err="1">
                <a:ln w="3175">
                  <a:noFill/>
                </a:ln>
                <a:solidFill>
                  <a:srgbClr val="2D435B"/>
                </a:solidFill>
                <a:latin typeface="Dosis" panose="020B0604020202020204" charset="-94"/>
              </a:rPr>
              <a:t>Generator’den</a:t>
            </a:r>
            <a:r>
              <a:rPr lang="tr-TR" sz="1600" dirty="0">
                <a:ln w="3175">
                  <a:noFill/>
                </a:ln>
                <a:solidFill>
                  <a:srgbClr val="2D435B"/>
                </a:solidFill>
                <a:latin typeface="Dosis" panose="020B0604020202020204" charset="-94"/>
              </a:rPr>
              <a:t> de geçmiş hali ile orijinal hali karşılaştırılır. </a:t>
            </a:r>
            <a:endParaRPr lang="tr-TR" sz="1600" dirty="0" smtClean="0">
              <a:ln w="3175">
                <a:noFill/>
              </a:ln>
              <a:solidFill>
                <a:srgbClr val="2D435B"/>
              </a:solidFill>
              <a:latin typeface="Dosis" panose="020B0604020202020204" charset="-94"/>
            </a:endParaRPr>
          </a:p>
          <a:p>
            <a:pPr marL="285750" indent="-285750" algn="just">
              <a:buFont typeface="Arial" panose="020B0604020202020204" pitchFamily="34" charset="0"/>
              <a:buChar char="•"/>
            </a:pPr>
            <a:endParaRPr lang="tr-TR" sz="1600" dirty="0">
              <a:ln w="3175">
                <a:noFill/>
              </a:ln>
              <a:solidFill>
                <a:srgbClr val="2D435B"/>
              </a:solidFill>
              <a:latin typeface="Dosis" panose="020B0604020202020204" charset="-94"/>
            </a:endParaRPr>
          </a:p>
          <a:p>
            <a:pPr marL="285750" indent="-285750" algn="just">
              <a:buFont typeface="Arial" panose="020B0604020202020204" pitchFamily="34" charset="0"/>
              <a:buChar char="•"/>
            </a:pPr>
            <a:endParaRPr lang="es-ES" sz="1600" dirty="0">
              <a:ln w="3175">
                <a:noFill/>
              </a:ln>
              <a:solidFill>
                <a:srgbClr val="2D435B"/>
              </a:solidFill>
              <a:latin typeface="Dosis" panose="020B0604020202020204" charset="-94"/>
            </a:endParaRPr>
          </a:p>
          <a:p>
            <a:endParaRPr lang="en-US" sz="1600" dirty="0">
              <a:latin typeface="Dosis" panose="020B0604020202020204" charset="-94"/>
            </a:endParaRPr>
          </a:p>
        </p:txBody>
      </p:sp>
    </p:spTree>
    <p:extLst>
      <p:ext uri="{BB962C8B-B14F-4D97-AF65-F5344CB8AC3E}">
        <p14:creationId xmlns:p14="http://schemas.microsoft.com/office/powerpoint/2010/main" val="4208047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ÜRETİCİ</a:t>
            </a:r>
            <a:endParaRPr dirty="0"/>
          </a:p>
        </p:txBody>
      </p:sp>
      <p:pic>
        <p:nvPicPr>
          <p:cNvPr id="5" name="Resim 4"/>
          <p:cNvPicPr/>
          <p:nvPr/>
        </p:nvPicPr>
        <p:blipFill>
          <a:blip r:embed="rId3"/>
          <a:stretch>
            <a:fillRect/>
          </a:stretch>
        </p:blipFill>
        <p:spPr>
          <a:xfrm>
            <a:off x="570862" y="2390776"/>
            <a:ext cx="8002275" cy="1685924"/>
          </a:xfrm>
          <a:prstGeom prst="rect">
            <a:avLst/>
          </a:prstGeom>
        </p:spPr>
      </p:pic>
      <p:sp>
        <p:nvSpPr>
          <p:cNvPr id="4" name="Metin kutusu 3"/>
          <p:cNvSpPr txBox="1"/>
          <p:nvPr/>
        </p:nvSpPr>
        <p:spPr>
          <a:xfrm>
            <a:off x="713100" y="1665645"/>
            <a:ext cx="7649850" cy="338554"/>
          </a:xfrm>
          <a:prstGeom prst="rect">
            <a:avLst/>
          </a:prstGeom>
          <a:noFill/>
        </p:spPr>
        <p:txBody>
          <a:bodyPr wrap="square" rtlCol="0">
            <a:spAutoFit/>
          </a:bodyPr>
          <a:lstStyle/>
          <a:p>
            <a:r>
              <a:rPr lang="en-US" sz="1600" dirty="0" err="1">
                <a:solidFill>
                  <a:srgbClr val="2D435B"/>
                </a:solidFill>
                <a:latin typeface="Dosis" panose="020B0604020202020204" charset="-94"/>
              </a:rPr>
              <a:t>Üretici</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ağ</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içerisinde</a:t>
            </a:r>
            <a:r>
              <a:rPr lang="en-US" sz="1600" dirty="0">
                <a:solidFill>
                  <a:srgbClr val="2D435B"/>
                </a:solidFill>
                <a:latin typeface="Dosis" panose="020B0604020202020204" charset="-94"/>
              </a:rPr>
              <a:t> encoder, transformer </a:t>
            </a:r>
            <a:r>
              <a:rPr lang="en-US" sz="1600" dirty="0" err="1">
                <a:solidFill>
                  <a:srgbClr val="2D435B"/>
                </a:solidFill>
                <a:latin typeface="Dosis" panose="020B0604020202020204" charset="-94"/>
              </a:rPr>
              <a:t>ve</a:t>
            </a:r>
            <a:r>
              <a:rPr lang="en-US" sz="1600" dirty="0">
                <a:solidFill>
                  <a:srgbClr val="2D435B"/>
                </a:solidFill>
                <a:latin typeface="Dosis" panose="020B0604020202020204" charset="-94"/>
              </a:rPr>
              <a:t> decoder </a:t>
            </a:r>
            <a:r>
              <a:rPr lang="en-US" sz="1600" dirty="0" err="1">
                <a:solidFill>
                  <a:srgbClr val="2D435B"/>
                </a:solidFill>
                <a:latin typeface="Dosis" panose="020B0604020202020204" charset="-94"/>
              </a:rPr>
              <a:t>olmak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üzere</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üç</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farklı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yapı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vardır</a:t>
            </a:r>
            <a:r>
              <a:rPr lang="en-US" sz="1600" dirty="0">
                <a:solidFill>
                  <a:srgbClr val="2D435B"/>
                </a:solidFill>
                <a:latin typeface="Dosis" panose="020B0604020202020204" charset="-94"/>
              </a:rPr>
              <a:t>. </a:t>
            </a:r>
          </a:p>
        </p:txBody>
      </p:sp>
    </p:spTree>
    <p:extLst>
      <p:ext uri="{BB962C8B-B14F-4D97-AF65-F5344CB8AC3E}">
        <p14:creationId xmlns:p14="http://schemas.microsoft.com/office/powerpoint/2010/main" val="20192968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RESNET BLOKLARI</a:t>
            </a:r>
            <a:endParaRPr dirty="0"/>
          </a:p>
        </p:txBody>
      </p:sp>
      <p:sp>
        <p:nvSpPr>
          <p:cNvPr id="4" name="Metin kutusu 3"/>
          <p:cNvSpPr txBox="1"/>
          <p:nvPr/>
        </p:nvSpPr>
        <p:spPr>
          <a:xfrm>
            <a:off x="781050" y="1666875"/>
            <a:ext cx="7649850" cy="584775"/>
          </a:xfrm>
          <a:prstGeom prst="rect">
            <a:avLst/>
          </a:prstGeom>
          <a:noFill/>
        </p:spPr>
        <p:txBody>
          <a:bodyPr wrap="square" rtlCol="0">
            <a:spAutoFit/>
          </a:bodyPr>
          <a:lstStyle/>
          <a:p>
            <a:r>
              <a:rPr lang="en-US" sz="1600" dirty="0" err="1">
                <a:solidFill>
                  <a:srgbClr val="2D435B"/>
                </a:solidFill>
                <a:latin typeface="Dosis" panose="020B0604020202020204" charset="-94"/>
              </a:rPr>
              <a:t>ResNet</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blokları</a:t>
            </a:r>
            <a:r>
              <a:rPr lang="en-US" sz="1600" dirty="0">
                <a:solidFill>
                  <a:srgbClr val="2D435B"/>
                </a:solidFill>
                <a:latin typeface="Dosis" panose="020B0604020202020204" charset="-94"/>
              </a:rPr>
              <a:t> encoder decoder </a:t>
            </a:r>
            <a:r>
              <a:rPr lang="en-US" sz="1600" dirty="0" err="1">
                <a:solidFill>
                  <a:srgbClr val="2D435B"/>
                </a:solidFill>
                <a:latin typeface="Dosis" panose="020B0604020202020204" charset="-94"/>
              </a:rPr>
              <a:t>yapısının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darboğazıdır</a:t>
            </a:r>
            <a:r>
              <a:rPr lang="en-US" sz="1600" dirty="0">
                <a:solidFill>
                  <a:srgbClr val="2D435B"/>
                </a:solidFill>
                <a:latin typeface="Dosis" panose="020B0604020202020204" charset="-94"/>
              </a:rPr>
              <a:t>. Transformer da </a:t>
            </a:r>
            <a:r>
              <a:rPr lang="en-US" sz="1600" dirty="0" err="1">
                <a:solidFill>
                  <a:srgbClr val="2D435B"/>
                </a:solidFill>
                <a:latin typeface="Dosis" panose="020B0604020202020204" charset="-94"/>
              </a:rPr>
              <a:t>denilir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Görüntünün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karakteristik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özelliklerinin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korunması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için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kullanılır</a:t>
            </a:r>
            <a:r>
              <a:rPr lang="en-US" sz="1600" dirty="0">
                <a:solidFill>
                  <a:srgbClr val="2D435B"/>
                </a:solidFill>
                <a:latin typeface="Dosis" panose="020B0604020202020204" charset="-94"/>
              </a:rPr>
              <a:t>.</a:t>
            </a:r>
          </a:p>
        </p:txBody>
      </p:sp>
      <p:pic>
        <p:nvPicPr>
          <p:cNvPr id="6" name="Resim 5"/>
          <p:cNvPicPr/>
          <p:nvPr/>
        </p:nvPicPr>
        <p:blipFill>
          <a:blip r:embed="rId3"/>
          <a:stretch>
            <a:fillRect/>
          </a:stretch>
        </p:blipFill>
        <p:spPr>
          <a:xfrm>
            <a:off x="1644015" y="2430481"/>
            <a:ext cx="5623560" cy="1893869"/>
          </a:xfrm>
          <a:prstGeom prst="rect">
            <a:avLst/>
          </a:prstGeom>
        </p:spPr>
      </p:pic>
    </p:spTree>
    <p:extLst>
      <p:ext uri="{BB962C8B-B14F-4D97-AF65-F5344CB8AC3E}">
        <p14:creationId xmlns:p14="http://schemas.microsoft.com/office/powerpoint/2010/main" val="18068484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AYIRICI </a:t>
            </a:r>
            <a:endParaRPr dirty="0"/>
          </a:p>
        </p:txBody>
      </p:sp>
      <p:sp>
        <p:nvSpPr>
          <p:cNvPr id="4" name="Metin kutusu 3"/>
          <p:cNvSpPr txBox="1"/>
          <p:nvPr/>
        </p:nvSpPr>
        <p:spPr>
          <a:xfrm>
            <a:off x="747075" y="1800225"/>
            <a:ext cx="7649850" cy="338554"/>
          </a:xfrm>
          <a:prstGeom prst="rect">
            <a:avLst/>
          </a:prstGeom>
          <a:noFill/>
        </p:spPr>
        <p:txBody>
          <a:bodyPr wrap="square" rtlCol="0">
            <a:spAutoFit/>
          </a:bodyPr>
          <a:lstStyle/>
          <a:p>
            <a:r>
              <a:rPr lang="en-US" sz="1600" dirty="0" err="1">
                <a:solidFill>
                  <a:srgbClr val="2D435B"/>
                </a:solidFill>
                <a:latin typeface="Dosis" panose="020B0604020202020204" charset="-94"/>
              </a:rPr>
              <a:t>Ayırıcı</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ağ</a:t>
            </a:r>
            <a:r>
              <a:rPr lang="en-US" sz="1600" dirty="0">
                <a:solidFill>
                  <a:srgbClr val="2D435B"/>
                </a:solidFill>
                <a:latin typeface="Dosis" panose="020B0604020202020204" charset="-94"/>
              </a:rPr>
              <a:t> 70x70 </a:t>
            </a:r>
            <a:r>
              <a:rPr lang="en-US" sz="1600" dirty="0" err="1">
                <a:solidFill>
                  <a:srgbClr val="2D435B"/>
                </a:solidFill>
                <a:latin typeface="Dosis" panose="020B0604020202020204" charset="-94"/>
              </a:rPr>
              <a:t>lik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bir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PatchGAN</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yapısıdır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Çıktısı</a:t>
            </a:r>
            <a:r>
              <a:rPr lang="en-US" sz="1600" dirty="0">
                <a:solidFill>
                  <a:srgbClr val="2D435B"/>
                </a:solidFill>
                <a:latin typeface="Dosis" panose="020B0604020202020204" charset="-94"/>
              </a:rPr>
              <a:t> 8x8'lik </a:t>
            </a:r>
            <a:r>
              <a:rPr lang="en-US" sz="1600" dirty="0" err="1">
                <a:solidFill>
                  <a:srgbClr val="2D435B"/>
                </a:solidFill>
                <a:latin typeface="Dosis" panose="020B0604020202020204" charset="-94"/>
              </a:rPr>
              <a:t>bir</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özellik</a:t>
            </a:r>
            <a:r>
              <a:rPr lang="en-US" sz="1600" dirty="0">
                <a:solidFill>
                  <a:srgbClr val="2D435B"/>
                </a:solidFill>
                <a:latin typeface="Dosis" panose="020B0604020202020204" charset="-94"/>
              </a:rPr>
              <a:t> </a:t>
            </a:r>
            <a:r>
              <a:rPr lang="en-US" sz="1600" dirty="0" err="1">
                <a:solidFill>
                  <a:srgbClr val="2D435B"/>
                </a:solidFill>
                <a:latin typeface="Dosis" panose="020B0604020202020204" charset="-94"/>
              </a:rPr>
              <a:t>haritasıdır</a:t>
            </a:r>
            <a:r>
              <a:rPr lang="en-US" sz="1600" dirty="0">
                <a:solidFill>
                  <a:srgbClr val="2D435B"/>
                </a:solidFill>
                <a:latin typeface="Dosis" panose="020B0604020202020204" charset="-94"/>
              </a:rPr>
              <a:t>.</a:t>
            </a:r>
          </a:p>
        </p:txBody>
      </p:sp>
      <p:pic>
        <p:nvPicPr>
          <p:cNvPr id="5" name="Resim 4"/>
          <p:cNvPicPr/>
          <p:nvPr/>
        </p:nvPicPr>
        <p:blipFill>
          <a:blip r:embed="rId3"/>
          <a:stretch>
            <a:fillRect/>
          </a:stretch>
        </p:blipFill>
        <p:spPr>
          <a:xfrm>
            <a:off x="713100" y="2303879"/>
            <a:ext cx="7683825" cy="1801396"/>
          </a:xfrm>
          <a:prstGeom prst="rect">
            <a:avLst/>
          </a:prstGeom>
        </p:spPr>
      </p:pic>
    </p:spTree>
    <p:extLst>
      <p:ext uri="{BB962C8B-B14F-4D97-AF65-F5344CB8AC3E}">
        <p14:creationId xmlns:p14="http://schemas.microsoft.com/office/powerpoint/2010/main" val="4278543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2"/>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GİRİŞ</a:t>
            </a:r>
            <a:endParaRPr dirty="0"/>
          </a:p>
        </p:txBody>
      </p:sp>
      <p:sp>
        <p:nvSpPr>
          <p:cNvPr id="2420" name="Google Shape;2420;p52"/>
          <p:cNvSpPr txBox="1">
            <a:spLocks noGrp="1"/>
          </p:cNvSpPr>
          <p:nvPr>
            <p:ph type="title" idx="2"/>
          </p:nvPr>
        </p:nvSpPr>
        <p:spPr>
          <a:xfrm>
            <a:off x="3960300" y="1385787"/>
            <a:ext cx="1223100" cy="117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sp>
        <p:nvSpPr>
          <p:cNvPr id="2421" name="Google Shape;2421;p52"/>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Yüz Yaşlandırma</a:t>
            </a:r>
            <a:endParaRPr dirty="0"/>
          </a:p>
        </p:txBody>
      </p:sp>
      <p:grpSp>
        <p:nvGrpSpPr>
          <p:cNvPr id="2422" name="Google Shape;2422;p52"/>
          <p:cNvGrpSpPr/>
          <p:nvPr/>
        </p:nvGrpSpPr>
        <p:grpSpPr>
          <a:xfrm>
            <a:off x="267965" y="2297066"/>
            <a:ext cx="1018081" cy="609824"/>
            <a:chOff x="3541715" y="2565078"/>
            <a:chExt cx="1018081" cy="609824"/>
          </a:xfrm>
        </p:grpSpPr>
        <p:sp>
          <p:nvSpPr>
            <p:cNvPr id="2423" name="Google Shape;2423;p52"/>
            <p:cNvSpPr/>
            <p:nvPr/>
          </p:nvSpPr>
          <p:spPr>
            <a:xfrm>
              <a:off x="3541715" y="2565078"/>
              <a:ext cx="1018081" cy="609824"/>
            </a:xfrm>
            <a:custGeom>
              <a:avLst/>
              <a:gdLst/>
              <a:ahLst/>
              <a:cxnLst/>
              <a:rect l="l" t="t" r="r" b="b"/>
              <a:pathLst>
                <a:path w="16885" h="10114" extrusionOk="0">
                  <a:moveTo>
                    <a:pt x="0" y="1"/>
                  </a:moveTo>
                  <a:lnTo>
                    <a:pt x="0" y="10114"/>
                  </a:lnTo>
                  <a:lnTo>
                    <a:pt x="16884" y="10114"/>
                  </a:lnTo>
                  <a:lnTo>
                    <a:pt x="16884" y="1"/>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2"/>
            <p:cNvSpPr/>
            <p:nvPr/>
          </p:nvSpPr>
          <p:spPr>
            <a:xfrm>
              <a:off x="3609306"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3744547"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3880392"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4015633"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4150814" y="2565078"/>
              <a:ext cx="65058" cy="609824"/>
            </a:xfrm>
            <a:custGeom>
              <a:avLst/>
              <a:gdLst/>
              <a:ahLst/>
              <a:cxnLst/>
              <a:rect l="l" t="t" r="r" b="b"/>
              <a:pathLst>
                <a:path w="1079" h="10114" extrusionOk="0">
                  <a:moveTo>
                    <a:pt x="1" y="1"/>
                  </a:moveTo>
                  <a:lnTo>
                    <a:pt x="1" y="10114"/>
                  </a:lnTo>
                  <a:lnTo>
                    <a:pt x="1079" y="10114"/>
                  </a:lnTo>
                  <a:lnTo>
                    <a:pt x="107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4283403" y="2565078"/>
              <a:ext cx="68375" cy="609824"/>
            </a:xfrm>
            <a:custGeom>
              <a:avLst/>
              <a:gdLst/>
              <a:ahLst/>
              <a:cxnLst/>
              <a:rect l="l" t="t" r="r" b="b"/>
              <a:pathLst>
                <a:path w="1134" h="10114" extrusionOk="0">
                  <a:moveTo>
                    <a:pt x="1" y="1"/>
                  </a:moveTo>
                  <a:lnTo>
                    <a:pt x="1" y="10114"/>
                  </a:lnTo>
                  <a:lnTo>
                    <a:pt x="1133" y="10114"/>
                  </a:lnTo>
                  <a:lnTo>
                    <a:pt x="1133"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4419307" y="2565078"/>
              <a:ext cx="67651" cy="609824"/>
            </a:xfrm>
            <a:custGeom>
              <a:avLst/>
              <a:gdLst/>
              <a:ahLst/>
              <a:cxnLst/>
              <a:rect l="l" t="t" r="r" b="b"/>
              <a:pathLst>
                <a:path w="1122" h="10114" extrusionOk="0">
                  <a:moveTo>
                    <a:pt x="0" y="1"/>
                  </a:moveTo>
                  <a:lnTo>
                    <a:pt x="0"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2"/>
          <p:cNvGrpSpPr/>
          <p:nvPr/>
        </p:nvGrpSpPr>
        <p:grpSpPr>
          <a:xfrm>
            <a:off x="7488025" y="1445725"/>
            <a:ext cx="837120" cy="837795"/>
            <a:chOff x="655525" y="778450"/>
            <a:chExt cx="837120" cy="837795"/>
          </a:xfrm>
        </p:grpSpPr>
        <p:sp>
          <p:nvSpPr>
            <p:cNvPr id="2432" name="Google Shape;2432;p52"/>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chemeClr val="lt2"/>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2"/>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2"/>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2"/>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2"/>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2"/>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2"/>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2"/>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2"/>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2"/>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2"/>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2"/>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2"/>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2"/>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2"/>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2"/>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2"/>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2"/>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2"/>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2"/>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2"/>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2"/>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2"/>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2"/>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2"/>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2"/>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2"/>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2"/>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2"/>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2"/>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2"/>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2"/>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2"/>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2"/>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2"/>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2"/>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2"/>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2"/>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2"/>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2"/>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2"/>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2"/>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2"/>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2"/>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2"/>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2"/>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2"/>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2"/>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2"/>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2"/>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2"/>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2"/>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2"/>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2"/>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2"/>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2"/>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2"/>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2"/>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2"/>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2"/>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2"/>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2"/>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2"/>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2"/>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2"/>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2"/>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2"/>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2"/>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2"/>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2"/>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2"/>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2"/>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2"/>
          <p:cNvSpPr/>
          <p:nvPr/>
        </p:nvSpPr>
        <p:spPr>
          <a:xfrm>
            <a:off x="270129" y="3784214"/>
            <a:ext cx="885951" cy="8775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6" name="Google Shape;3386;p69"/>
          <p:cNvSpPr txBox="1">
            <a:spLocks noGrp="1"/>
          </p:cNvSpPr>
          <p:nvPr>
            <p:ph type="title"/>
          </p:nvPr>
        </p:nvSpPr>
        <p:spPr>
          <a:xfrm>
            <a:off x="1074375" y="2760200"/>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Yaşlandırılmış Görüntüler</a:t>
            </a:r>
            <a:endParaRPr dirty="0"/>
          </a:p>
        </p:txBody>
      </p:sp>
      <p:sp>
        <p:nvSpPr>
          <p:cNvPr id="3387" name="Google Shape;3387;p69"/>
          <p:cNvSpPr txBox="1">
            <a:spLocks noGrp="1"/>
          </p:cNvSpPr>
          <p:nvPr>
            <p:ph type="title" idx="2"/>
          </p:nvPr>
        </p:nvSpPr>
        <p:spPr>
          <a:xfrm>
            <a:off x="3960300" y="1467188"/>
            <a:ext cx="1223100" cy="1063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dirty="0" smtClean="0"/>
              <a:t>0</a:t>
            </a:r>
            <a:r>
              <a:rPr lang="tr-TR" dirty="0" smtClean="0"/>
              <a:t>3</a:t>
            </a:r>
            <a:endParaRPr dirty="0"/>
          </a:p>
        </p:txBody>
      </p:sp>
      <p:grpSp>
        <p:nvGrpSpPr>
          <p:cNvPr id="3388" name="Google Shape;3388;p69"/>
          <p:cNvGrpSpPr/>
          <p:nvPr/>
        </p:nvGrpSpPr>
        <p:grpSpPr>
          <a:xfrm>
            <a:off x="2069600" y="1729450"/>
            <a:ext cx="837120" cy="837795"/>
            <a:chOff x="655525" y="778450"/>
            <a:chExt cx="837120" cy="837795"/>
          </a:xfrm>
        </p:grpSpPr>
        <p:sp>
          <p:nvSpPr>
            <p:cNvPr id="3389" name="Google Shape;3389;p69"/>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9"/>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9"/>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9"/>
          <p:cNvGrpSpPr/>
          <p:nvPr/>
        </p:nvGrpSpPr>
        <p:grpSpPr>
          <a:xfrm>
            <a:off x="6872319" y="1630746"/>
            <a:ext cx="1197459" cy="265961"/>
            <a:chOff x="6182269" y="1262346"/>
            <a:chExt cx="1197459" cy="265961"/>
          </a:xfrm>
        </p:grpSpPr>
        <p:sp>
          <p:nvSpPr>
            <p:cNvPr id="3612" name="Google Shape;3612;p69"/>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4" name="Google Shape;3634;p69"/>
          <p:cNvSpPr/>
          <p:nvPr/>
        </p:nvSpPr>
        <p:spPr>
          <a:xfrm>
            <a:off x="1339053" y="1585036"/>
            <a:ext cx="660021" cy="653771"/>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rot="-1431438">
            <a:off x="7934528" y="518427"/>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6" name="Google Shape;3636;p69"/>
          <p:cNvGrpSpPr/>
          <p:nvPr/>
        </p:nvGrpSpPr>
        <p:grpSpPr>
          <a:xfrm>
            <a:off x="7892911" y="4081735"/>
            <a:ext cx="537980" cy="537206"/>
            <a:chOff x="9234348" y="2174936"/>
            <a:chExt cx="537980" cy="537206"/>
          </a:xfrm>
        </p:grpSpPr>
        <p:sp>
          <p:nvSpPr>
            <p:cNvPr id="3637" name="Google Shape;3637;p69"/>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9"/>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9"/>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9"/>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9"/>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9"/>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9"/>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9"/>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9"/>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9"/>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9"/>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9"/>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9"/>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9"/>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9"/>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9"/>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9"/>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9"/>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9"/>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9"/>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9"/>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9"/>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9"/>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9"/>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9"/>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62"/>
          <p:cNvSpPr txBox="1">
            <a:spLocks noGrp="1"/>
          </p:cNvSpPr>
          <p:nvPr>
            <p:ph type="title" idx="8"/>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Çıktılar</a:t>
            </a:r>
            <a:endParaRPr dirty="0"/>
          </a:p>
        </p:txBody>
      </p:sp>
      <p:sp>
        <p:nvSpPr>
          <p:cNvPr id="3103" name="Google Shape;3103;p62"/>
          <p:cNvSpPr txBox="1">
            <a:spLocks noGrp="1"/>
          </p:cNvSpPr>
          <p:nvPr>
            <p:ph type="title" idx="2"/>
          </p:nvPr>
        </p:nvSpPr>
        <p:spPr>
          <a:xfrm>
            <a:off x="5048045" y="1721653"/>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Marte</a:t>
            </a:r>
            <a:endParaRPr/>
          </a:p>
        </p:txBody>
      </p:sp>
      <p:sp>
        <p:nvSpPr>
          <p:cNvPr id="3105" name="Google Shape;3105;p62"/>
          <p:cNvSpPr txBox="1">
            <a:spLocks noGrp="1"/>
          </p:cNvSpPr>
          <p:nvPr>
            <p:ph type="title" idx="4"/>
          </p:nvPr>
        </p:nvSpPr>
        <p:spPr>
          <a:xfrm>
            <a:off x="1731343"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a:t>
            </a:r>
            <a:endParaRPr/>
          </a:p>
        </p:txBody>
      </p:sp>
      <p:sp>
        <p:nvSpPr>
          <p:cNvPr id="3106" name="Google Shape;3106;p62"/>
          <p:cNvSpPr txBox="1">
            <a:spLocks noGrp="1"/>
          </p:cNvSpPr>
          <p:nvPr>
            <p:ph type="title" idx="5"/>
          </p:nvPr>
        </p:nvSpPr>
        <p:spPr>
          <a:xfrm>
            <a:off x="5048045"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a:t>
            </a:r>
            <a:endParaRPr/>
          </a:p>
        </p:txBody>
      </p:sp>
      <p:sp>
        <p:nvSpPr>
          <p:cNvPr id="3107" name="Google Shape;3107;p62"/>
          <p:cNvSpPr txBox="1">
            <a:spLocks noGrp="1"/>
          </p:cNvSpPr>
          <p:nvPr>
            <p:ph type="subTitle" idx="3"/>
          </p:nvPr>
        </p:nvSpPr>
        <p:spPr>
          <a:xfrm>
            <a:off x="5048034" y="2115238"/>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Este planeta contiene gran cantidad de óxido de hierro</a:t>
            </a:r>
            <a:endParaRPr/>
          </a:p>
        </p:txBody>
      </p:sp>
      <p:sp>
        <p:nvSpPr>
          <p:cNvPr id="3108" name="Google Shape;3108;p62"/>
          <p:cNvSpPr txBox="1">
            <a:spLocks noGrp="1"/>
          </p:cNvSpPr>
          <p:nvPr>
            <p:ph type="subTitle" idx="6"/>
          </p:nvPr>
        </p:nvSpPr>
        <p:spPr>
          <a:xfrm>
            <a:off x="1731331"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es el segundo planeta más cercano al Sol</a:t>
            </a:r>
            <a:endParaRPr/>
          </a:p>
        </p:txBody>
      </p:sp>
      <p:sp>
        <p:nvSpPr>
          <p:cNvPr id="3109" name="Google Shape;3109;p62"/>
          <p:cNvSpPr txBox="1">
            <a:spLocks noGrp="1"/>
          </p:cNvSpPr>
          <p:nvPr>
            <p:ph type="subTitle" idx="7"/>
          </p:nvPr>
        </p:nvSpPr>
        <p:spPr>
          <a:xfrm>
            <a:off x="5048034"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 está compuesto por hidrógeno y helio</a:t>
            </a:r>
            <a:endParaRPr/>
          </a:p>
        </p:txBody>
      </p:sp>
      <p:grpSp>
        <p:nvGrpSpPr>
          <p:cNvPr id="3110" name="Google Shape;3110;p62"/>
          <p:cNvGrpSpPr/>
          <p:nvPr/>
        </p:nvGrpSpPr>
        <p:grpSpPr>
          <a:xfrm>
            <a:off x="508079" y="3591747"/>
            <a:ext cx="587695" cy="587695"/>
            <a:chOff x="2753179" y="2741260"/>
            <a:chExt cx="587695" cy="587695"/>
          </a:xfrm>
        </p:grpSpPr>
        <p:sp>
          <p:nvSpPr>
            <p:cNvPr id="3111" name="Google Shape;3111;p62"/>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2"/>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2"/>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62"/>
          <p:cNvSpPr/>
          <p:nvPr/>
        </p:nvSpPr>
        <p:spPr>
          <a:xfrm>
            <a:off x="655833" y="1394978"/>
            <a:ext cx="234462" cy="267849"/>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8144538" y="1868525"/>
            <a:ext cx="572700" cy="572700"/>
          </a:xfrm>
          <a:prstGeom prst="donut">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rot="-1431438">
            <a:off x="8320365" y="1504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62"/>
          <p:cNvGrpSpPr/>
          <p:nvPr/>
        </p:nvGrpSpPr>
        <p:grpSpPr>
          <a:xfrm>
            <a:off x="444111" y="2843136"/>
            <a:ext cx="537980" cy="537206"/>
            <a:chOff x="9234348" y="2174936"/>
            <a:chExt cx="537980" cy="537206"/>
          </a:xfrm>
        </p:grpSpPr>
        <p:sp>
          <p:nvSpPr>
            <p:cNvPr id="3118" name="Google Shape;3118;p62"/>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2"/>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2"/>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2"/>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2"/>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2"/>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2"/>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2"/>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2"/>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2"/>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2"/>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2"/>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2"/>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2"/>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2"/>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2"/>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2"/>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2"/>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2"/>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2"/>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2"/>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2"/>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Picture 2" descr="image_2022_06_23T18_19_17_63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55" y="1248599"/>
            <a:ext cx="3044212"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4"/>
          <a:stretch>
            <a:fillRect/>
          </a:stretch>
        </p:blipFill>
        <p:spPr>
          <a:xfrm>
            <a:off x="4692341" y="1229829"/>
            <a:ext cx="3115912" cy="1690971"/>
          </a:xfrm>
          <a:prstGeom prst="rect">
            <a:avLst/>
          </a:prstGeom>
        </p:spPr>
      </p:pic>
      <p:pic>
        <p:nvPicPr>
          <p:cNvPr id="4" name="Resim 3"/>
          <p:cNvPicPr>
            <a:picLocks noChangeAspect="1"/>
          </p:cNvPicPr>
          <p:nvPr/>
        </p:nvPicPr>
        <p:blipFill>
          <a:blip r:embed="rId5"/>
          <a:stretch>
            <a:fillRect/>
          </a:stretch>
        </p:blipFill>
        <p:spPr>
          <a:xfrm>
            <a:off x="1419002" y="2941090"/>
            <a:ext cx="3063355" cy="1649959"/>
          </a:xfrm>
          <a:prstGeom prst="rect">
            <a:avLst/>
          </a:prstGeom>
        </p:spPr>
      </p:pic>
      <p:pic>
        <p:nvPicPr>
          <p:cNvPr id="5" name="Resim 4"/>
          <p:cNvPicPr>
            <a:picLocks noChangeAspect="1"/>
          </p:cNvPicPr>
          <p:nvPr/>
        </p:nvPicPr>
        <p:blipFill>
          <a:blip r:embed="rId6"/>
          <a:stretch>
            <a:fillRect/>
          </a:stretch>
        </p:blipFill>
        <p:spPr>
          <a:xfrm>
            <a:off x="4692341" y="2988029"/>
            <a:ext cx="3115912" cy="162378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0"/>
        <p:cNvGrpSpPr/>
        <p:nvPr/>
      </p:nvGrpSpPr>
      <p:grpSpPr>
        <a:xfrm>
          <a:off x="0" y="0"/>
          <a:ext cx="0" cy="0"/>
          <a:chOff x="0" y="0"/>
          <a:chExt cx="0" cy="0"/>
        </a:xfrm>
      </p:grpSpPr>
      <p:sp>
        <p:nvSpPr>
          <p:cNvPr id="3101" name="Google Shape;3101;p62"/>
          <p:cNvSpPr txBox="1">
            <a:spLocks noGrp="1"/>
          </p:cNvSpPr>
          <p:nvPr>
            <p:ph type="title" idx="8"/>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Çıktılar</a:t>
            </a:r>
            <a:endParaRPr dirty="0"/>
          </a:p>
        </p:txBody>
      </p:sp>
      <p:sp>
        <p:nvSpPr>
          <p:cNvPr id="3103" name="Google Shape;3103;p62"/>
          <p:cNvSpPr txBox="1">
            <a:spLocks noGrp="1"/>
          </p:cNvSpPr>
          <p:nvPr>
            <p:ph type="title" idx="2"/>
          </p:nvPr>
        </p:nvSpPr>
        <p:spPr>
          <a:xfrm>
            <a:off x="5048045" y="1721653"/>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Marte</a:t>
            </a:r>
            <a:endParaRPr/>
          </a:p>
        </p:txBody>
      </p:sp>
      <p:sp>
        <p:nvSpPr>
          <p:cNvPr id="3105" name="Google Shape;3105;p62"/>
          <p:cNvSpPr txBox="1">
            <a:spLocks noGrp="1"/>
          </p:cNvSpPr>
          <p:nvPr>
            <p:ph type="title" idx="4"/>
          </p:nvPr>
        </p:nvSpPr>
        <p:spPr>
          <a:xfrm>
            <a:off x="1731343"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a:t>
            </a:r>
            <a:endParaRPr/>
          </a:p>
        </p:txBody>
      </p:sp>
      <p:sp>
        <p:nvSpPr>
          <p:cNvPr id="3106" name="Google Shape;3106;p62"/>
          <p:cNvSpPr txBox="1">
            <a:spLocks noGrp="1"/>
          </p:cNvSpPr>
          <p:nvPr>
            <p:ph type="title" idx="5"/>
          </p:nvPr>
        </p:nvSpPr>
        <p:spPr>
          <a:xfrm>
            <a:off x="5048045" y="3380350"/>
            <a:ext cx="2364600" cy="49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a:t>
            </a:r>
            <a:endParaRPr/>
          </a:p>
        </p:txBody>
      </p:sp>
      <p:sp>
        <p:nvSpPr>
          <p:cNvPr id="3107" name="Google Shape;3107;p62"/>
          <p:cNvSpPr txBox="1">
            <a:spLocks noGrp="1"/>
          </p:cNvSpPr>
          <p:nvPr>
            <p:ph type="subTitle" idx="3"/>
          </p:nvPr>
        </p:nvSpPr>
        <p:spPr>
          <a:xfrm>
            <a:off x="5048034" y="2115238"/>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Este planeta contiene gran cantidad de óxido de hierro</a:t>
            </a:r>
            <a:endParaRPr/>
          </a:p>
        </p:txBody>
      </p:sp>
      <p:sp>
        <p:nvSpPr>
          <p:cNvPr id="3108" name="Google Shape;3108;p62"/>
          <p:cNvSpPr txBox="1">
            <a:spLocks noGrp="1"/>
          </p:cNvSpPr>
          <p:nvPr>
            <p:ph type="subTitle" idx="6"/>
          </p:nvPr>
        </p:nvSpPr>
        <p:spPr>
          <a:xfrm>
            <a:off x="1731331"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es el segundo planeta más cercano al Sol</a:t>
            </a:r>
            <a:endParaRPr/>
          </a:p>
        </p:txBody>
      </p:sp>
      <p:sp>
        <p:nvSpPr>
          <p:cNvPr id="3109" name="Google Shape;3109;p62"/>
          <p:cNvSpPr txBox="1">
            <a:spLocks noGrp="1"/>
          </p:cNvSpPr>
          <p:nvPr>
            <p:ph type="subTitle" idx="7"/>
          </p:nvPr>
        </p:nvSpPr>
        <p:spPr>
          <a:xfrm>
            <a:off x="5048034" y="3773950"/>
            <a:ext cx="236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Saturno está compuesto por hidrógeno y helio</a:t>
            </a:r>
            <a:endParaRPr/>
          </a:p>
        </p:txBody>
      </p:sp>
      <p:grpSp>
        <p:nvGrpSpPr>
          <p:cNvPr id="3110" name="Google Shape;3110;p62"/>
          <p:cNvGrpSpPr/>
          <p:nvPr/>
        </p:nvGrpSpPr>
        <p:grpSpPr>
          <a:xfrm>
            <a:off x="508079" y="3591747"/>
            <a:ext cx="587695" cy="587695"/>
            <a:chOff x="2753179" y="2741260"/>
            <a:chExt cx="587695" cy="587695"/>
          </a:xfrm>
        </p:grpSpPr>
        <p:sp>
          <p:nvSpPr>
            <p:cNvPr id="3111" name="Google Shape;3111;p62"/>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2"/>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2"/>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4"/>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4" name="Google Shape;3114;p62"/>
          <p:cNvSpPr/>
          <p:nvPr/>
        </p:nvSpPr>
        <p:spPr>
          <a:xfrm>
            <a:off x="655833" y="1394978"/>
            <a:ext cx="234462" cy="267849"/>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8144538" y="1868525"/>
            <a:ext cx="572700" cy="572700"/>
          </a:xfrm>
          <a:prstGeom prst="donut">
            <a:avLst>
              <a:gd name="adj" fmla="val 25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rot="-1431438">
            <a:off x="8320365" y="150470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7" name="Google Shape;3117;p62"/>
          <p:cNvGrpSpPr/>
          <p:nvPr/>
        </p:nvGrpSpPr>
        <p:grpSpPr>
          <a:xfrm>
            <a:off x="444111" y="2843136"/>
            <a:ext cx="537980" cy="537206"/>
            <a:chOff x="9234348" y="2174936"/>
            <a:chExt cx="537980" cy="537206"/>
          </a:xfrm>
        </p:grpSpPr>
        <p:sp>
          <p:nvSpPr>
            <p:cNvPr id="3118" name="Google Shape;3118;p62"/>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2"/>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2"/>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2"/>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2"/>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2"/>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2"/>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2"/>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2"/>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2"/>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2"/>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2"/>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2"/>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2"/>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2"/>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2"/>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2"/>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2"/>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2"/>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2"/>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2"/>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2"/>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2"/>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2"/>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2"/>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2"/>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2"/>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2"/>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2"/>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2"/>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2"/>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2"/>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2"/>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2"/>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2"/>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2"/>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2"/>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2"/>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2"/>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2"/>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2"/>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2"/>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2"/>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2"/>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2"/>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4" name="Picture 2" descr="image_2022_06_23T18_19_17_631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55" y="1248599"/>
            <a:ext cx="3044212" cy="161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Resim 2"/>
          <p:cNvPicPr>
            <a:picLocks noChangeAspect="1"/>
          </p:cNvPicPr>
          <p:nvPr/>
        </p:nvPicPr>
        <p:blipFill>
          <a:blip r:embed="rId4"/>
          <a:stretch>
            <a:fillRect/>
          </a:stretch>
        </p:blipFill>
        <p:spPr>
          <a:xfrm>
            <a:off x="4692341" y="1229829"/>
            <a:ext cx="3115912" cy="1690971"/>
          </a:xfrm>
          <a:prstGeom prst="rect">
            <a:avLst/>
          </a:prstGeom>
        </p:spPr>
      </p:pic>
      <p:pic>
        <p:nvPicPr>
          <p:cNvPr id="4" name="Resim 3"/>
          <p:cNvPicPr>
            <a:picLocks noChangeAspect="1"/>
          </p:cNvPicPr>
          <p:nvPr/>
        </p:nvPicPr>
        <p:blipFill>
          <a:blip r:embed="rId5"/>
          <a:stretch>
            <a:fillRect/>
          </a:stretch>
        </p:blipFill>
        <p:spPr>
          <a:xfrm>
            <a:off x="1419002" y="2941090"/>
            <a:ext cx="3063355" cy="1649959"/>
          </a:xfrm>
          <a:prstGeom prst="rect">
            <a:avLst/>
          </a:prstGeom>
        </p:spPr>
      </p:pic>
      <p:pic>
        <p:nvPicPr>
          <p:cNvPr id="5" name="Resim 4"/>
          <p:cNvPicPr>
            <a:picLocks noChangeAspect="1"/>
          </p:cNvPicPr>
          <p:nvPr/>
        </p:nvPicPr>
        <p:blipFill>
          <a:blip r:embed="rId6"/>
          <a:stretch>
            <a:fillRect/>
          </a:stretch>
        </p:blipFill>
        <p:spPr>
          <a:xfrm>
            <a:off x="4692341" y="2988029"/>
            <a:ext cx="3115912" cy="1623787"/>
          </a:xfrm>
          <a:prstGeom prst="rect">
            <a:avLst/>
          </a:prstGeom>
        </p:spPr>
      </p:pic>
      <p:pic>
        <p:nvPicPr>
          <p:cNvPr id="4098" name="Picture 2" descr="image_2022_06_23T18_21_23_794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9001" y="1248599"/>
            <a:ext cx="3044765" cy="163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image_2022_06_23T18_15_46_545Z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2340" y="1229829"/>
            <a:ext cx="3115913" cy="1709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image_2022_06_23T18_22_21_905Z"/>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6282" y="2950244"/>
            <a:ext cx="3047210" cy="1640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descr="image_2022_06_23T18_20_23_975Z"/>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2341" y="2988029"/>
            <a:ext cx="3115912" cy="169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31824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76"/>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FID - Anket</a:t>
            </a:r>
            <a:endParaRPr dirty="0"/>
          </a:p>
        </p:txBody>
      </p:sp>
      <p:sp>
        <p:nvSpPr>
          <p:cNvPr id="3829" name="Google Shape;3829;p76"/>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Değerlendirme</a:t>
            </a:r>
            <a:endParaRPr dirty="0"/>
          </a:p>
        </p:txBody>
      </p:sp>
      <p:sp>
        <p:nvSpPr>
          <p:cNvPr id="3830" name="Google Shape;3830;p76"/>
          <p:cNvSpPr txBox="1">
            <a:spLocks noGrp="1"/>
          </p:cNvSpPr>
          <p:nvPr>
            <p:ph type="title" idx="2"/>
          </p:nvPr>
        </p:nvSpPr>
        <p:spPr>
          <a:xfrm>
            <a:off x="3960300" y="1327575"/>
            <a:ext cx="1223100" cy="104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0</a:t>
            </a:r>
            <a:r>
              <a:rPr lang="tr-TR" dirty="0" smtClean="0"/>
              <a:t>4</a:t>
            </a:r>
            <a:endParaRPr dirty="0"/>
          </a:p>
        </p:txBody>
      </p:sp>
      <p:grpSp>
        <p:nvGrpSpPr>
          <p:cNvPr id="3831" name="Google Shape;3831;p76"/>
          <p:cNvGrpSpPr/>
          <p:nvPr/>
        </p:nvGrpSpPr>
        <p:grpSpPr>
          <a:xfrm rot="10800000">
            <a:off x="1074377" y="1723526"/>
            <a:ext cx="1441860" cy="320244"/>
            <a:chOff x="6182269" y="1262346"/>
            <a:chExt cx="1197459" cy="265961"/>
          </a:xfrm>
        </p:grpSpPr>
        <p:sp>
          <p:nvSpPr>
            <p:cNvPr id="3832" name="Google Shape;3832;p76"/>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4" name="Google Shape;3854;p76"/>
          <p:cNvSpPr/>
          <p:nvPr/>
        </p:nvSpPr>
        <p:spPr>
          <a:xfrm>
            <a:off x="893789" y="3769887"/>
            <a:ext cx="885344" cy="876924"/>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7858188" y="1723525"/>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6" name="Google Shape;3856;p76"/>
          <p:cNvGrpSpPr/>
          <p:nvPr/>
        </p:nvGrpSpPr>
        <p:grpSpPr>
          <a:xfrm>
            <a:off x="7583073" y="568263"/>
            <a:ext cx="759302" cy="759302"/>
            <a:chOff x="2753179" y="2741260"/>
            <a:chExt cx="587695" cy="587695"/>
          </a:xfrm>
        </p:grpSpPr>
        <p:sp>
          <p:nvSpPr>
            <p:cNvPr id="3857" name="Google Shape;3857;p76"/>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6"/>
          <p:cNvGrpSpPr/>
          <p:nvPr/>
        </p:nvGrpSpPr>
        <p:grpSpPr>
          <a:xfrm>
            <a:off x="8161911" y="3616986"/>
            <a:ext cx="537980" cy="537206"/>
            <a:chOff x="9234348" y="2174936"/>
            <a:chExt cx="537980" cy="537206"/>
          </a:xfrm>
        </p:grpSpPr>
        <p:sp>
          <p:nvSpPr>
            <p:cNvPr id="3861" name="Google Shape;3861;p76"/>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6"/>
        <p:cNvGrpSpPr/>
        <p:nvPr/>
      </p:nvGrpSpPr>
      <p:grpSpPr>
        <a:xfrm>
          <a:off x="0" y="0"/>
          <a:ext cx="0" cy="0"/>
          <a:chOff x="0" y="0"/>
          <a:chExt cx="0" cy="0"/>
        </a:xfrm>
      </p:grpSpPr>
      <p:sp>
        <p:nvSpPr>
          <p:cNvPr id="3287" name="Google Shape;3287;p64"/>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lvl="0"/>
            <a:r>
              <a:rPr lang="tr-TR" dirty="0" smtClean="0"/>
              <a:t>FRECHET INCEPTION DISTANCE (FID)</a:t>
            </a:r>
            <a:endParaRPr lang="tr-TR" dirty="0"/>
          </a:p>
        </p:txBody>
      </p:sp>
      <p:sp>
        <p:nvSpPr>
          <p:cNvPr id="3306" name="Google Shape;3306;p64"/>
          <p:cNvSpPr txBox="1"/>
          <p:nvPr/>
        </p:nvSpPr>
        <p:spPr>
          <a:xfrm>
            <a:off x="1097758" y="1515207"/>
            <a:ext cx="6815138" cy="561244"/>
          </a:xfrm>
          <a:prstGeom prst="rect">
            <a:avLst/>
          </a:prstGeom>
          <a:noFill/>
          <a:ln>
            <a:noFill/>
          </a:ln>
        </p:spPr>
        <p:txBody>
          <a:bodyPr spcFirstLastPara="1" wrap="square" lIns="91425" tIns="45700" rIns="91425" bIns="45700" anchor="t" anchorCtr="0">
            <a:noAutofit/>
          </a:bodyPr>
          <a:lstStyle/>
          <a:p>
            <a:pPr lvl="0"/>
            <a:r>
              <a:rPr lang="en-US" dirty="0">
                <a:solidFill>
                  <a:schemeClr val="dk1"/>
                </a:solidFill>
                <a:latin typeface="Dosis"/>
                <a:ea typeface="Dosis"/>
                <a:cs typeface="Dosis"/>
                <a:sym typeface="Dosis"/>
              </a:rPr>
              <a:t>FID </a:t>
            </a:r>
            <a:r>
              <a:rPr lang="en-US" dirty="0" err="1">
                <a:solidFill>
                  <a:schemeClr val="dk1"/>
                </a:solidFill>
                <a:latin typeface="Dosis"/>
                <a:ea typeface="Dosis"/>
                <a:cs typeface="Dosis"/>
                <a:sym typeface="Dosis"/>
              </a:rPr>
              <a:t>hesaplanırken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gerçek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ile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üretilmiş</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sentetik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karşılaştırılır</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Gerçek</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ve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üretilmiş</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görüntülerin</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ortalama</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ve</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kovaryans</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değerleri</a:t>
            </a:r>
            <a:r>
              <a:rPr lang="en-US" dirty="0">
                <a:solidFill>
                  <a:schemeClr val="dk1"/>
                </a:solidFill>
                <a:latin typeface="Dosis"/>
                <a:ea typeface="Dosis"/>
                <a:cs typeface="Dosis"/>
                <a:sym typeface="Dosis"/>
              </a:rPr>
              <a:t> </a:t>
            </a:r>
            <a:r>
              <a:rPr lang="en-US" dirty="0" err="1">
                <a:solidFill>
                  <a:schemeClr val="dk1"/>
                </a:solidFill>
                <a:latin typeface="Dosis"/>
                <a:ea typeface="Dosis"/>
                <a:cs typeface="Dosis"/>
                <a:sym typeface="Dosis"/>
              </a:rPr>
              <a:t>ile</a:t>
            </a:r>
            <a:r>
              <a:rPr lang="en-US" dirty="0">
                <a:solidFill>
                  <a:schemeClr val="dk1"/>
                </a:solidFill>
                <a:latin typeface="Dosis"/>
                <a:ea typeface="Dosis"/>
                <a:cs typeface="Dosis"/>
                <a:sym typeface="Dosis"/>
              </a:rPr>
              <a:t> </a:t>
            </a:r>
            <a:r>
              <a:rPr lang="en-US" dirty="0" err="1" smtClean="0">
                <a:solidFill>
                  <a:schemeClr val="dk1"/>
                </a:solidFill>
                <a:latin typeface="Dosis"/>
                <a:ea typeface="Dosis"/>
                <a:cs typeface="Dosis"/>
                <a:sym typeface="Dosis"/>
              </a:rPr>
              <a:t>bulunur</a:t>
            </a:r>
            <a:r>
              <a:rPr lang="tr-TR" dirty="0" smtClean="0">
                <a:solidFill>
                  <a:schemeClr val="dk1"/>
                </a:solidFill>
                <a:latin typeface="Dosis"/>
                <a:ea typeface="Dosis"/>
                <a:cs typeface="Dosis"/>
                <a:sym typeface="Dosis"/>
              </a:rPr>
              <a:t>.</a:t>
            </a:r>
            <a:endParaRPr dirty="0">
              <a:solidFill>
                <a:schemeClr val="dk1"/>
              </a:solidFill>
              <a:latin typeface="Dosis"/>
              <a:ea typeface="Dosis"/>
              <a:cs typeface="Dosis"/>
              <a:sym typeface="Dosis"/>
            </a:endParaRPr>
          </a:p>
        </p:txBody>
      </p:sp>
      <p:pic>
        <p:nvPicPr>
          <p:cNvPr id="2" name="Resim 1"/>
          <p:cNvPicPr>
            <a:picLocks noChangeAspect="1"/>
          </p:cNvPicPr>
          <p:nvPr/>
        </p:nvPicPr>
        <p:blipFill>
          <a:blip r:embed="rId3"/>
          <a:stretch>
            <a:fillRect/>
          </a:stretch>
        </p:blipFill>
        <p:spPr>
          <a:xfrm>
            <a:off x="1097758" y="2076451"/>
            <a:ext cx="6722268" cy="2548819"/>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ANKET</a:t>
            </a:r>
            <a:endParaRPr dirty="0"/>
          </a:p>
        </p:txBody>
      </p:sp>
      <p:pic>
        <p:nvPicPr>
          <p:cNvPr id="3" name="Resim 2"/>
          <p:cNvPicPr>
            <a:picLocks noChangeAspect="1"/>
          </p:cNvPicPr>
          <p:nvPr/>
        </p:nvPicPr>
        <p:blipFill>
          <a:blip r:embed="rId3"/>
          <a:stretch>
            <a:fillRect/>
          </a:stretch>
        </p:blipFill>
        <p:spPr>
          <a:xfrm>
            <a:off x="4747381" y="2038351"/>
            <a:ext cx="3683519" cy="2057397"/>
          </a:xfrm>
          <a:prstGeom prst="rect">
            <a:avLst/>
          </a:prstGeom>
        </p:spPr>
      </p:pic>
      <p:pic>
        <p:nvPicPr>
          <p:cNvPr id="5123" name="Picture 3" descr="image_2022_06_23T18_21_23_794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1" y="2038350"/>
            <a:ext cx="3824897" cy="2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27057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ANKET</a:t>
            </a:r>
            <a:endParaRPr dirty="0"/>
          </a:p>
        </p:txBody>
      </p:sp>
      <p:pic>
        <p:nvPicPr>
          <p:cNvPr id="5123" name="Picture 3" descr="image_2022_06_23T18_21_23_794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111" y="2038350"/>
            <a:ext cx="3824897" cy="205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image_2022_06_23T18_20_49_456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10" y="2057915"/>
            <a:ext cx="3824897" cy="210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Resim 1"/>
          <p:cNvPicPr>
            <a:picLocks noChangeAspect="1"/>
          </p:cNvPicPr>
          <p:nvPr/>
        </p:nvPicPr>
        <p:blipFill rotWithShape="1">
          <a:blip r:embed="rId5"/>
          <a:srcRect r="10369"/>
          <a:stretch/>
        </p:blipFill>
        <p:spPr>
          <a:xfrm>
            <a:off x="4773158" y="2038350"/>
            <a:ext cx="3739394" cy="2143125"/>
          </a:xfrm>
          <a:prstGeom prst="rect">
            <a:avLst/>
          </a:prstGeom>
        </p:spPr>
      </p:pic>
    </p:spTree>
    <p:extLst>
      <p:ext uri="{BB962C8B-B14F-4D97-AF65-F5344CB8AC3E}">
        <p14:creationId xmlns:p14="http://schemas.microsoft.com/office/powerpoint/2010/main" val="734323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sp>
        <p:nvSpPr>
          <p:cNvPr id="3828" name="Google Shape;3828;p76"/>
          <p:cNvSpPr txBox="1">
            <a:spLocks noGrp="1"/>
          </p:cNvSpPr>
          <p:nvPr>
            <p:ph type="subTitle" idx="1"/>
          </p:nvPr>
        </p:nvSpPr>
        <p:spPr>
          <a:xfrm>
            <a:off x="1484050" y="3472200"/>
            <a:ext cx="6175500" cy="41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3829" name="Google Shape;3829;p76"/>
          <p:cNvSpPr txBox="1">
            <a:spLocks noGrp="1"/>
          </p:cNvSpPr>
          <p:nvPr>
            <p:ph type="title"/>
          </p:nvPr>
        </p:nvSpPr>
        <p:spPr>
          <a:xfrm>
            <a:off x="1074375" y="2599725"/>
            <a:ext cx="6995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ÖNERİLER</a:t>
            </a:r>
            <a:endParaRPr dirty="0"/>
          </a:p>
        </p:txBody>
      </p:sp>
      <p:sp>
        <p:nvSpPr>
          <p:cNvPr id="3830" name="Google Shape;3830;p76"/>
          <p:cNvSpPr txBox="1">
            <a:spLocks noGrp="1"/>
          </p:cNvSpPr>
          <p:nvPr>
            <p:ph type="title" idx="2"/>
          </p:nvPr>
        </p:nvSpPr>
        <p:spPr>
          <a:xfrm>
            <a:off x="3960300" y="1327575"/>
            <a:ext cx="1223100" cy="1044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0</a:t>
            </a:r>
            <a:r>
              <a:rPr lang="tr-TR" dirty="0"/>
              <a:t>5</a:t>
            </a:r>
            <a:endParaRPr dirty="0"/>
          </a:p>
        </p:txBody>
      </p:sp>
      <p:grpSp>
        <p:nvGrpSpPr>
          <p:cNvPr id="3831" name="Google Shape;3831;p76"/>
          <p:cNvGrpSpPr/>
          <p:nvPr/>
        </p:nvGrpSpPr>
        <p:grpSpPr>
          <a:xfrm rot="10800000">
            <a:off x="1074377" y="1723526"/>
            <a:ext cx="1441860" cy="320244"/>
            <a:chOff x="6182269" y="1262346"/>
            <a:chExt cx="1197459" cy="265961"/>
          </a:xfrm>
        </p:grpSpPr>
        <p:sp>
          <p:nvSpPr>
            <p:cNvPr id="3832" name="Google Shape;3832;p76"/>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4" name="Google Shape;3854;p76"/>
          <p:cNvSpPr/>
          <p:nvPr/>
        </p:nvSpPr>
        <p:spPr>
          <a:xfrm>
            <a:off x="893789" y="3769887"/>
            <a:ext cx="885344" cy="876924"/>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7858188" y="1723525"/>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6" name="Google Shape;3856;p76"/>
          <p:cNvGrpSpPr/>
          <p:nvPr/>
        </p:nvGrpSpPr>
        <p:grpSpPr>
          <a:xfrm>
            <a:off x="7583073" y="568263"/>
            <a:ext cx="759302" cy="759302"/>
            <a:chOff x="2753179" y="2741260"/>
            <a:chExt cx="587695" cy="587695"/>
          </a:xfrm>
        </p:grpSpPr>
        <p:sp>
          <p:nvSpPr>
            <p:cNvPr id="3857" name="Google Shape;3857;p76"/>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6"/>
          <p:cNvGrpSpPr/>
          <p:nvPr/>
        </p:nvGrpSpPr>
        <p:grpSpPr>
          <a:xfrm>
            <a:off x="8161911" y="3616986"/>
            <a:ext cx="537980" cy="537206"/>
            <a:chOff x="9234348" y="2174936"/>
            <a:chExt cx="537980" cy="537206"/>
          </a:xfrm>
        </p:grpSpPr>
        <p:sp>
          <p:nvSpPr>
            <p:cNvPr id="3861" name="Google Shape;3861;p76"/>
            <p:cNvSpPr/>
            <p:nvPr/>
          </p:nvSpPr>
          <p:spPr>
            <a:xfrm>
              <a:off x="9234348" y="2174936"/>
              <a:ext cx="22800" cy="22026"/>
            </a:xfrm>
            <a:custGeom>
              <a:avLst/>
              <a:gdLst/>
              <a:ahLst/>
              <a:cxnLst/>
              <a:rect l="l" t="t" r="r" b="b"/>
              <a:pathLst>
                <a:path w="324" h="313" extrusionOk="0">
                  <a:moveTo>
                    <a:pt x="183" y="0"/>
                  </a:moveTo>
                  <a:cubicBezTo>
                    <a:pt x="54" y="0"/>
                    <a:pt x="0" y="43"/>
                    <a:pt x="0" y="173"/>
                  </a:cubicBezTo>
                  <a:cubicBezTo>
                    <a:pt x="0" y="270"/>
                    <a:pt x="54" y="313"/>
                    <a:pt x="183" y="313"/>
                  </a:cubicBezTo>
                  <a:cubicBezTo>
                    <a:pt x="270" y="313"/>
                    <a:pt x="323" y="270"/>
                    <a:pt x="323" y="173"/>
                  </a:cubicBezTo>
                  <a:cubicBezTo>
                    <a:pt x="323"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9307181" y="2174936"/>
              <a:ext cx="25826" cy="22026"/>
            </a:xfrm>
            <a:custGeom>
              <a:avLst/>
              <a:gdLst/>
              <a:ahLst/>
              <a:cxnLst/>
              <a:rect l="l" t="t" r="r" b="b"/>
              <a:pathLst>
                <a:path w="367" h="313" extrusionOk="0">
                  <a:moveTo>
                    <a:pt x="183" y="0"/>
                  </a:moveTo>
                  <a:cubicBezTo>
                    <a:pt x="97" y="0"/>
                    <a:pt x="0" y="43"/>
                    <a:pt x="0" y="173"/>
                  </a:cubicBezTo>
                  <a:cubicBezTo>
                    <a:pt x="0" y="270"/>
                    <a:pt x="97" y="313"/>
                    <a:pt x="183" y="313"/>
                  </a:cubicBezTo>
                  <a:cubicBezTo>
                    <a:pt x="270" y="313"/>
                    <a:pt x="367" y="270"/>
                    <a:pt x="367" y="173"/>
                  </a:cubicBezTo>
                  <a:cubicBezTo>
                    <a:pt x="367"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9380014" y="2174936"/>
              <a:ext cx="25052" cy="22026"/>
            </a:xfrm>
            <a:custGeom>
              <a:avLst/>
              <a:gdLst/>
              <a:ahLst/>
              <a:cxnLst/>
              <a:rect l="l" t="t" r="r" b="b"/>
              <a:pathLst>
                <a:path w="356" h="313" extrusionOk="0">
                  <a:moveTo>
                    <a:pt x="183" y="0"/>
                  </a:moveTo>
                  <a:cubicBezTo>
                    <a:pt x="86" y="0"/>
                    <a:pt x="0" y="43"/>
                    <a:pt x="0" y="173"/>
                  </a:cubicBezTo>
                  <a:cubicBezTo>
                    <a:pt x="0" y="270"/>
                    <a:pt x="86" y="313"/>
                    <a:pt x="183" y="313"/>
                  </a:cubicBezTo>
                  <a:cubicBezTo>
                    <a:pt x="270" y="313"/>
                    <a:pt x="356" y="270"/>
                    <a:pt x="356" y="173"/>
                  </a:cubicBezTo>
                  <a:cubicBezTo>
                    <a:pt x="356" y="43"/>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9455873" y="2174936"/>
              <a:ext cx="22026" cy="22026"/>
            </a:xfrm>
            <a:custGeom>
              <a:avLst/>
              <a:gdLst/>
              <a:ahLst/>
              <a:cxnLst/>
              <a:rect l="l" t="t" r="r" b="b"/>
              <a:pathLst>
                <a:path w="313" h="313" extrusionOk="0">
                  <a:moveTo>
                    <a:pt x="140" y="0"/>
                  </a:moveTo>
                  <a:cubicBezTo>
                    <a:pt x="43" y="0"/>
                    <a:pt x="0" y="43"/>
                    <a:pt x="0" y="173"/>
                  </a:cubicBezTo>
                  <a:cubicBezTo>
                    <a:pt x="0" y="270"/>
                    <a:pt x="43" y="313"/>
                    <a:pt x="140" y="313"/>
                  </a:cubicBezTo>
                  <a:cubicBezTo>
                    <a:pt x="227" y="313"/>
                    <a:pt x="313" y="270"/>
                    <a:pt x="313" y="173"/>
                  </a:cubicBezTo>
                  <a:cubicBezTo>
                    <a:pt x="313"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9528706" y="2174936"/>
              <a:ext cx="22026" cy="22026"/>
            </a:xfrm>
            <a:custGeom>
              <a:avLst/>
              <a:gdLst/>
              <a:ahLst/>
              <a:cxnLst/>
              <a:rect l="l" t="t" r="r" b="b"/>
              <a:pathLst>
                <a:path w="313" h="313" extrusionOk="0">
                  <a:moveTo>
                    <a:pt x="184" y="0"/>
                  </a:moveTo>
                  <a:cubicBezTo>
                    <a:pt x="86" y="0"/>
                    <a:pt x="0" y="43"/>
                    <a:pt x="0" y="173"/>
                  </a:cubicBezTo>
                  <a:cubicBezTo>
                    <a:pt x="0" y="270"/>
                    <a:pt x="86" y="313"/>
                    <a:pt x="184" y="313"/>
                  </a:cubicBezTo>
                  <a:cubicBezTo>
                    <a:pt x="270" y="313"/>
                    <a:pt x="313" y="270"/>
                    <a:pt x="313" y="173"/>
                  </a:cubicBezTo>
                  <a:cubicBezTo>
                    <a:pt x="313" y="43"/>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9601539" y="2174936"/>
              <a:ext cx="25122" cy="22026"/>
            </a:xfrm>
            <a:custGeom>
              <a:avLst/>
              <a:gdLst/>
              <a:ahLst/>
              <a:cxnLst/>
              <a:rect l="l" t="t" r="r" b="b"/>
              <a:pathLst>
                <a:path w="357" h="313" extrusionOk="0">
                  <a:moveTo>
                    <a:pt x="173" y="0"/>
                  </a:moveTo>
                  <a:cubicBezTo>
                    <a:pt x="86" y="0"/>
                    <a:pt x="0" y="43"/>
                    <a:pt x="0" y="173"/>
                  </a:cubicBezTo>
                  <a:cubicBezTo>
                    <a:pt x="0" y="270"/>
                    <a:pt x="86"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9674373" y="2174936"/>
              <a:ext cx="25122" cy="22026"/>
            </a:xfrm>
            <a:custGeom>
              <a:avLst/>
              <a:gdLst/>
              <a:ahLst/>
              <a:cxnLst/>
              <a:rect l="l" t="t" r="r" b="b"/>
              <a:pathLst>
                <a:path w="357" h="313" extrusionOk="0">
                  <a:moveTo>
                    <a:pt x="173" y="0"/>
                  </a:moveTo>
                  <a:cubicBezTo>
                    <a:pt x="87" y="0"/>
                    <a:pt x="0" y="43"/>
                    <a:pt x="0" y="173"/>
                  </a:cubicBezTo>
                  <a:cubicBezTo>
                    <a:pt x="0" y="270"/>
                    <a:pt x="87" y="313"/>
                    <a:pt x="173" y="313"/>
                  </a:cubicBezTo>
                  <a:cubicBezTo>
                    <a:pt x="270" y="313"/>
                    <a:pt x="356" y="270"/>
                    <a:pt x="356" y="173"/>
                  </a:cubicBezTo>
                  <a:cubicBezTo>
                    <a:pt x="356" y="43"/>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9750232" y="2174936"/>
              <a:ext cx="22096" cy="22026"/>
            </a:xfrm>
            <a:custGeom>
              <a:avLst/>
              <a:gdLst/>
              <a:ahLst/>
              <a:cxnLst/>
              <a:rect l="l" t="t" r="r" b="b"/>
              <a:pathLst>
                <a:path w="314" h="313" extrusionOk="0">
                  <a:moveTo>
                    <a:pt x="130" y="0"/>
                  </a:moveTo>
                  <a:cubicBezTo>
                    <a:pt x="44" y="0"/>
                    <a:pt x="0" y="43"/>
                    <a:pt x="0" y="173"/>
                  </a:cubicBezTo>
                  <a:cubicBezTo>
                    <a:pt x="0" y="270"/>
                    <a:pt x="44" y="313"/>
                    <a:pt x="130" y="313"/>
                  </a:cubicBezTo>
                  <a:cubicBezTo>
                    <a:pt x="216" y="313"/>
                    <a:pt x="313" y="270"/>
                    <a:pt x="313" y="173"/>
                  </a:cubicBezTo>
                  <a:cubicBezTo>
                    <a:pt x="313"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9234348" y="2247769"/>
              <a:ext cx="22800" cy="25122"/>
            </a:xfrm>
            <a:custGeom>
              <a:avLst/>
              <a:gdLst/>
              <a:ahLst/>
              <a:cxnLst/>
              <a:rect l="l" t="t" r="r" b="b"/>
              <a:pathLst>
                <a:path w="324" h="357" extrusionOk="0">
                  <a:moveTo>
                    <a:pt x="183" y="0"/>
                  </a:moveTo>
                  <a:cubicBezTo>
                    <a:pt x="54" y="0"/>
                    <a:pt x="0" y="87"/>
                    <a:pt x="0" y="173"/>
                  </a:cubicBezTo>
                  <a:cubicBezTo>
                    <a:pt x="0" y="270"/>
                    <a:pt x="54" y="356"/>
                    <a:pt x="183" y="356"/>
                  </a:cubicBezTo>
                  <a:cubicBezTo>
                    <a:pt x="270" y="356"/>
                    <a:pt x="323" y="270"/>
                    <a:pt x="323" y="173"/>
                  </a:cubicBezTo>
                  <a:cubicBezTo>
                    <a:pt x="323"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9307181" y="2247769"/>
              <a:ext cx="25826" cy="25122"/>
            </a:xfrm>
            <a:custGeom>
              <a:avLst/>
              <a:gdLst/>
              <a:ahLst/>
              <a:cxnLst/>
              <a:rect l="l" t="t" r="r" b="b"/>
              <a:pathLst>
                <a:path w="367" h="357" extrusionOk="0">
                  <a:moveTo>
                    <a:pt x="183" y="0"/>
                  </a:moveTo>
                  <a:cubicBezTo>
                    <a:pt x="97" y="0"/>
                    <a:pt x="0" y="87"/>
                    <a:pt x="0" y="173"/>
                  </a:cubicBezTo>
                  <a:cubicBezTo>
                    <a:pt x="0" y="270"/>
                    <a:pt x="97" y="356"/>
                    <a:pt x="183" y="356"/>
                  </a:cubicBezTo>
                  <a:cubicBezTo>
                    <a:pt x="270" y="356"/>
                    <a:pt x="367" y="270"/>
                    <a:pt x="367" y="173"/>
                  </a:cubicBezTo>
                  <a:cubicBezTo>
                    <a:pt x="367"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9380014" y="2247769"/>
              <a:ext cx="25052" cy="25122"/>
            </a:xfrm>
            <a:custGeom>
              <a:avLst/>
              <a:gdLst/>
              <a:ahLst/>
              <a:cxnLst/>
              <a:rect l="l" t="t" r="r" b="b"/>
              <a:pathLst>
                <a:path w="356" h="357" extrusionOk="0">
                  <a:moveTo>
                    <a:pt x="183" y="0"/>
                  </a:moveTo>
                  <a:cubicBezTo>
                    <a:pt x="86" y="0"/>
                    <a:pt x="0" y="87"/>
                    <a:pt x="0" y="173"/>
                  </a:cubicBezTo>
                  <a:cubicBezTo>
                    <a:pt x="0" y="270"/>
                    <a:pt x="86" y="356"/>
                    <a:pt x="183" y="356"/>
                  </a:cubicBezTo>
                  <a:cubicBezTo>
                    <a:pt x="270" y="356"/>
                    <a:pt x="356" y="270"/>
                    <a:pt x="356" y="173"/>
                  </a:cubicBezTo>
                  <a:cubicBezTo>
                    <a:pt x="356" y="87"/>
                    <a:pt x="270" y="0"/>
                    <a:pt x="18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9455873" y="2247769"/>
              <a:ext cx="22026" cy="25122"/>
            </a:xfrm>
            <a:custGeom>
              <a:avLst/>
              <a:gdLst/>
              <a:ahLst/>
              <a:cxnLst/>
              <a:rect l="l" t="t" r="r" b="b"/>
              <a:pathLst>
                <a:path w="313" h="357" extrusionOk="0">
                  <a:moveTo>
                    <a:pt x="140" y="0"/>
                  </a:moveTo>
                  <a:cubicBezTo>
                    <a:pt x="43" y="0"/>
                    <a:pt x="0" y="87"/>
                    <a:pt x="0" y="173"/>
                  </a:cubicBezTo>
                  <a:cubicBezTo>
                    <a:pt x="0" y="270"/>
                    <a:pt x="43" y="356"/>
                    <a:pt x="140" y="356"/>
                  </a:cubicBezTo>
                  <a:cubicBezTo>
                    <a:pt x="227" y="356"/>
                    <a:pt x="313" y="270"/>
                    <a:pt x="313" y="173"/>
                  </a:cubicBezTo>
                  <a:cubicBezTo>
                    <a:pt x="313" y="8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9528706" y="2247769"/>
              <a:ext cx="22026" cy="25122"/>
            </a:xfrm>
            <a:custGeom>
              <a:avLst/>
              <a:gdLst/>
              <a:ahLst/>
              <a:cxnLst/>
              <a:rect l="l" t="t" r="r" b="b"/>
              <a:pathLst>
                <a:path w="313" h="357" extrusionOk="0">
                  <a:moveTo>
                    <a:pt x="184" y="0"/>
                  </a:moveTo>
                  <a:cubicBezTo>
                    <a:pt x="86" y="0"/>
                    <a:pt x="0" y="87"/>
                    <a:pt x="0" y="173"/>
                  </a:cubicBezTo>
                  <a:cubicBezTo>
                    <a:pt x="0" y="270"/>
                    <a:pt x="86" y="356"/>
                    <a:pt x="184" y="356"/>
                  </a:cubicBezTo>
                  <a:cubicBezTo>
                    <a:pt x="270" y="356"/>
                    <a:pt x="313" y="270"/>
                    <a:pt x="313" y="173"/>
                  </a:cubicBezTo>
                  <a:cubicBezTo>
                    <a:pt x="313" y="87"/>
                    <a:pt x="270" y="0"/>
                    <a:pt x="184"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9601539" y="2247769"/>
              <a:ext cx="25122" cy="25122"/>
            </a:xfrm>
            <a:custGeom>
              <a:avLst/>
              <a:gdLst/>
              <a:ahLst/>
              <a:cxnLst/>
              <a:rect l="l" t="t" r="r" b="b"/>
              <a:pathLst>
                <a:path w="357" h="357" extrusionOk="0">
                  <a:moveTo>
                    <a:pt x="173" y="0"/>
                  </a:moveTo>
                  <a:cubicBezTo>
                    <a:pt x="86" y="0"/>
                    <a:pt x="0" y="87"/>
                    <a:pt x="0" y="173"/>
                  </a:cubicBezTo>
                  <a:cubicBezTo>
                    <a:pt x="0" y="270"/>
                    <a:pt x="86"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9674373" y="2247769"/>
              <a:ext cx="25122" cy="25122"/>
            </a:xfrm>
            <a:custGeom>
              <a:avLst/>
              <a:gdLst/>
              <a:ahLst/>
              <a:cxnLst/>
              <a:rect l="l" t="t" r="r" b="b"/>
              <a:pathLst>
                <a:path w="357" h="357" extrusionOk="0">
                  <a:moveTo>
                    <a:pt x="173" y="0"/>
                  </a:moveTo>
                  <a:cubicBezTo>
                    <a:pt x="87" y="0"/>
                    <a:pt x="0" y="87"/>
                    <a:pt x="0" y="173"/>
                  </a:cubicBezTo>
                  <a:cubicBezTo>
                    <a:pt x="0" y="270"/>
                    <a:pt x="87" y="356"/>
                    <a:pt x="173" y="356"/>
                  </a:cubicBezTo>
                  <a:cubicBezTo>
                    <a:pt x="270" y="356"/>
                    <a:pt x="356" y="270"/>
                    <a:pt x="356" y="173"/>
                  </a:cubicBezTo>
                  <a:cubicBezTo>
                    <a:pt x="356" y="87"/>
                    <a:pt x="270" y="0"/>
                    <a:pt x="173"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9750232" y="2247769"/>
              <a:ext cx="22096" cy="25122"/>
            </a:xfrm>
            <a:custGeom>
              <a:avLst/>
              <a:gdLst/>
              <a:ahLst/>
              <a:cxnLst/>
              <a:rect l="l" t="t" r="r" b="b"/>
              <a:pathLst>
                <a:path w="314" h="357" extrusionOk="0">
                  <a:moveTo>
                    <a:pt x="130" y="0"/>
                  </a:moveTo>
                  <a:cubicBezTo>
                    <a:pt x="44" y="0"/>
                    <a:pt x="0" y="87"/>
                    <a:pt x="0" y="173"/>
                  </a:cubicBezTo>
                  <a:cubicBezTo>
                    <a:pt x="0" y="270"/>
                    <a:pt x="44" y="356"/>
                    <a:pt x="130" y="356"/>
                  </a:cubicBezTo>
                  <a:cubicBezTo>
                    <a:pt x="216" y="356"/>
                    <a:pt x="313" y="270"/>
                    <a:pt x="313" y="173"/>
                  </a:cubicBezTo>
                  <a:cubicBezTo>
                    <a:pt x="313" y="8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9234348" y="2319829"/>
              <a:ext cx="22800" cy="25896"/>
            </a:xfrm>
            <a:custGeom>
              <a:avLst/>
              <a:gdLst/>
              <a:ahLst/>
              <a:cxnLst/>
              <a:rect l="l" t="t" r="r" b="b"/>
              <a:pathLst>
                <a:path w="324" h="368" extrusionOk="0">
                  <a:moveTo>
                    <a:pt x="183" y="1"/>
                  </a:moveTo>
                  <a:cubicBezTo>
                    <a:pt x="54" y="1"/>
                    <a:pt x="0" y="98"/>
                    <a:pt x="0" y="184"/>
                  </a:cubicBezTo>
                  <a:cubicBezTo>
                    <a:pt x="0" y="270"/>
                    <a:pt x="54" y="367"/>
                    <a:pt x="183" y="367"/>
                  </a:cubicBezTo>
                  <a:cubicBezTo>
                    <a:pt x="270" y="367"/>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9307181" y="2319829"/>
              <a:ext cx="25826" cy="25896"/>
            </a:xfrm>
            <a:custGeom>
              <a:avLst/>
              <a:gdLst/>
              <a:ahLst/>
              <a:cxnLst/>
              <a:rect l="l" t="t" r="r" b="b"/>
              <a:pathLst>
                <a:path w="367" h="368" extrusionOk="0">
                  <a:moveTo>
                    <a:pt x="183" y="1"/>
                  </a:moveTo>
                  <a:cubicBezTo>
                    <a:pt x="97" y="1"/>
                    <a:pt x="0" y="98"/>
                    <a:pt x="0" y="184"/>
                  </a:cubicBezTo>
                  <a:cubicBezTo>
                    <a:pt x="0" y="270"/>
                    <a:pt x="97" y="367"/>
                    <a:pt x="183" y="367"/>
                  </a:cubicBezTo>
                  <a:cubicBezTo>
                    <a:pt x="270" y="367"/>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9380014" y="2319829"/>
              <a:ext cx="25052" cy="25896"/>
            </a:xfrm>
            <a:custGeom>
              <a:avLst/>
              <a:gdLst/>
              <a:ahLst/>
              <a:cxnLst/>
              <a:rect l="l" t="t" r="r" b="b"/>
              <a:pathLst>
                <a:path w="356" h="368" extrusionOk="0">
                  <a:moveTo>
                    <a:pt x="183" y="1"/>
                  </a:moveTo>
                  <a:cubicBezTo>
                    <a:pt x="86" y="1"/>
                    <a:pt x="0" y="98"/>
                    <a:pt x="0" y="184"/>
                  </a:cubicBezTo>
                  <a:cubicBezTo>
                    <a:pt x="0" y="270"/>
                    <a:pt x="86" y="367"/>
                    <a:pt x="183" y="367"/>
                  </a:cubicBezTo>
                  <a:cubicBezTo>
                    <a:pt x="270" y="367"/>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9455873" y="2319829"/>
              <a:ext cx="22026" cy="25896"/>
            </a:xfrm>
            <a:custGeom>
              <a:avLst/>
              <a:gdLst/>
              <a:ahLst/>
              <a:cxnLst/>
              <a:rect l="l" t="t" r="r" b="b"/>
              <a:pathLst>
                <a:path w="313" h="368" extrusionOk="0">
                  <a:moveTo>
                    <a:pt x="140" y="1"/>
                  </a:moveTo>
                  <a:cubicBezTo>
                    <a:pt x="43" y="1"/>
                    <a:pt x="0" y="98"/>
                    <a:pt x="0" y="184"/>
                  </a:cubicBezTo>
                  <a:cubicBezTo>
                    <a:pt x="0" y="270"/>
                    <a:pt x="43" y="367"/>
                    <a:pt x="140" y="367"/>
                  </a:cubicBezTo>
                  <a:cubicBezTo>
                    <a:pt x="227" y="367"/>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9528706" y="2319829"/>
              <a:ext cx="22026" cy="25896"/>
            </a:xfrm>
            <a:custGeom>
              <a:avLst/>
              <a:gdLst/>
              <a:ahLst/>
              <a:cxnLst/>
              <a:rect l="l" t="t" r="r" b="b"/>
              <a:pathLst>
                <a:path w="313" h="368" extrusionOk="0">
                  <a:moveTo>
                    <a:pt x="184" y="1"/>
                  </a:moveTo>
                  <a:cubicBezTo>
                    <a:pt x="86" y="1"/>
                    <a:pt x="0" y="98"/>
                    <a:pt x="0" y="184"/>
                  </a:cubicBezTo>
                  <a:cubicBezTo>
                    <a:pt x="0" y="270"/>
                    <a:pt x="86" y="367"/>
                    <a:pt x="184" y="367"/>
                  </a:cubicBezTo>
                  <a:cubicBezTo>
                    <a:pt x="270" y="367"/>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9601539" y="2319829"/>
              <a:ext cx="25122" cy="25896"/>
            </a:xfrm>
            <a:custGeom>
              <a:avLst/>
              <a:gdLst/>
              <a:ahLst/>
              <a:cxnLst/>
              <a:rect l="l" t="t" r="r" b="b"/>
              <a:pathLst>
                <a:path w="357" h="368" extrusionOk="0">
                  <a:moveTo>
                    <a:pt x="173" y="1"/>
                  </a:moveTo>
                  <a:cubicBezTo>
                    <a:pt x="86" y="1"/>
                    <a:pt x="0" y="98"/>
                    <a:pt x="0" y="184"/>
                  </a:cubicBezTo>
                  <a:cubicBezTo>
                    <a:pt x="0" y="270"/>
                    <a:pt x="86"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9674373" y="2319829"/>
              <a:ext cx="25122" cy="25896"/>
            </a:xfrm>
            <a:custGeom>
              <a:avLst/>
              <a:gdLst/>
              <a:ahLst/>
              <a:cxnLst/>
              <a:rect l="l" t="t" r="r" b="b"/>
              <a:pathLst>
                <a:path w="357" h="368" extrusionOk="0">
                  <a:moveTo>
                    <a:pt x="173" y="1"/>
                  </a:moveTo>
                  <a:cubicBezTo>
                    <a:pt x="87" y="1"/>
                    <a:pt x="0" y="98"/>
                    <a:pt x="0" y="184"/>
                  </a:cubicBezTo>
                  <a:cubicBezTo>
                    <a:pt x="0" y="270"/>
                    <a:pt x="87" y="367"/>
                    <a:pt x="173" y="367"/>
                  </a:cubicBezTo>
                  <a:cubicBezTo>
                    <a:pt x="270" y="367"/>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9750232" y="2319829"/>
              <a:ext cx="22096" cy="25896"/>
            </a:xfrm>
            <a:custGeom>
              <a:avLst/>
              <a:gdLst/>
              <a:ahLst/>
              <a:cxnLst/>
              <a:rect l="l" t="t" r="r" b="b"/>
              <a:pathLst>
                <a:path w="314" h="368" extrusionOk="0">
                  <a:moveTo>
                    <a:pt x="130" y="1"/>
                  </a:moveTo>
                  <a:cubicBezTo>
                    <a:pt x="44" y="1"/>
                    <a:pt x="0" y="98"/>
                    <a:pt x="0" y="184"/>
                  </a:cubicBezTo>
                  <a:cubicBezTo>
                    <a:pt x="0" y="270"/>
                    <a:pt x="44" y="367"/>
                    <a:pt x="130" y="367"/>
                  </a:cubicBezTo>
                  <a:cubicBezTo>
                    <a:pt x="216" y="367"/>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9234348" y="2395688"/>
              <a:ext cx="22800" cy="22870"/>
            </a:xfrm>
            <a:custGeom>
              <a:avLst/>
              <a:gdLst/>
              <a:ahLst/>
              <a:cxnLst/>
              <a:rect l="l" t="t" r="r" b="b"/>
              <a:pathLst>
                <a:path w="324" h="325" extrusionOk="0">
                  <a:moveTo>
                    <a:pt x="183" y="1"/>
                  </a:moveTo>
                  <a:cubicBezTo>
                    <a:pt x="54" y="1"/>
                    <a:pt x="0" y="55"/>
                    <a:pt x="0" y="141"/>
                  </a:cubicBezTo>
                  <a:cubicBezTo>
                    <a:pt x="0" y="227"/>
                    <a:pt x="54" y="324"/>
                    <a:pt x="183" y="324"/>
                  </a:cubicBezTo>
                  <a:cubicBezTo>
                    <a:pt x="270" y="324"/>
                    <a:pt x="323" y="227"/>
                    <a:pt x="323" y="141"/>
                  </a:cubicBezTo>
                  <a:cubicBezTo>
                    <a:pt x="323"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9307181" y="2395688"/>
              <a:ext cx="25826" cy="22870"/>
            </a:xfrm>
            <a:custGeom>
              <a:avLst/>
              <a:gdLst/>
              <a:ahLst/>
              <a:cxnLst/>
              <a:rect l="l" t="t" r="r" b="b"/>
              <a:pathLst>
                <a:path w="367" h="325" extrusionOk="0">
                  <a:moveTo>
                    <a:pt x="183" y="1"/>
                  </a:moveTo>
                  <a:cubicBezTo>
                    <a:pt x="97" y="1"/>
                    <a:pt x="0" y="55"/>
                    <a:pt x="0" y="141"/>
                  </a:cubicBezTo>
                  <a:cubicBezTo>
                    <a:pt x="0" y="227"/>
                    <a:pt x="97" y="324"/>
                    <a:pt x="183" y="324"/>
                  </a:cubicBezTo>
                  <a:cubicBezTo>
                    <a:pt x="270" y="324"/>
                    <a:pt x="367" y="227"/>
                    <a:pt x="367" y="141"/>
                  </a:cubicBezTo>
                  <a:cubicBezTo>
                    <a:pt x="367"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9380014" y="2395688"/>
              <a:ext cx="25052" cy="22870"/>
            </a:xfrm>
            <a:custGeom>
              <a:avLst/>
              <a:gdLst/>
              <a:ahLst/>
              <a:cxnLst/>
              <a:rect l="l" t="t" r="r" b="b"/>
              <a:pathLst>
                <a:path w="356" h="325" extrusionOk="0">
                  <a:moveTo>
                    <a:pt x="183" y="1"/>
                  </a:moveTo>
                  <a:cubicBezTo>
                    <a:pt x="86" y="1"/>
                    <a:pt x="0" y="55"/>
                    <a:pt x="0" y="141"/>
                  </a:cubicBezTo>
                  <a:cubicBezTo>
                    <a:pt x="0" y="227"/>
                    <a:pt x="86" y="324"/>
                    <a:pt x="183" y="324"/>
                  </a:cubicBezTo>
                  <a:cubicBezTo>
                    <a:pt x="270" y="324"/>
                    <a:pt x="356" y="227"/>
                    <a:pt x="356" y="141"/>
                  </a:cubicBezTo>
                  <a:cubicBezTo>
                    <a:pt x="356" y="55"/>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9455873" y="2395688"/>
              <a:ext cx="22026" cy="22870"/>
            </a:xfrm>
            <a:custGeom>
              <a:avLst/>
              <a:gdLst/>
              <a:ahLst/>
              <a:cxnLst/>
              <a:rect l="l" t="t" r="r" b="b"/>
              <a:pathLst>
                <a:path w="313" h="325" extrusionOk="0">
                  <a:moveTo>
                    <a:pt x="140" y="1"/>
                  </a:moveTo>
                  <a:cubicBezTo>
                    <a:pt x="43" y="1"/>
                    <a:pt x="0" y="55"/>
                    <a:pt x="0" y="141"/>
                  </a:cubicBezTo>
                  <a:cubicBezTo>
                    <a:pt x="0" y="227"/>
                    <a:pt x="43" y="324"/>
                    <a:pt x="140" y="324"/>
                  </a:cubicBezTo>
                  <a:cubicBezTo>
                    <a:pt x="227" y="324"/>
                    <a:pt x="313" y="227"/>
                    <a:pt x="313" y="141"/>
                  </a:cubicBezTo>
                  <a:cubicBezTo>
                    <a:pt x="313"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9528706" y="2395688"/>
              <a:ext cx="22026" cy="22870"/>
            </a:xfrm>
            <a:custGeom>
              <a:avLst/>
              <a:gdLst/>
              <a:ahLst/>
              <a:cxnLst/>
              <a:rect l="l" t="t" r="r" b="b"/>
              <a:pathLst>
                <a:path w="313" h="325" extrusionOk="0">
                  <a:moveTo>
                    <a:pt x="184" y="1"/>
                  </a:moveTo>
                  <a:cubicBezTo>
                    <a:pt x="86" y="1"/>
                    <a:pt x="0" y="55"/>
                    <a:pt x="0" y="141"/>
                  </a:cubicBezTo>
                  <a:cubicBezTo>
                    <a:pt x="0" y="227"/>
                    <a:pt x="86" y="324"/>
                    <a:pt x="184" y="324"/>
                  </a:cubicBezTo>
                  <a:cubicBezTo>
                    <a:pt x="270" y="324"/>
                    <a:pt x="313" y="227"/>
                    <a:pt x="313" y="141"/>
                  </a:cubicBezTo>
                  <a:cubicBezTo>
                    <a:pt x="313" y="55"/>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9601539" y="2395688"/>
              <a:ext cx="25122" cy="22870"/>
            </a:xfrm>
            <a:custGeom>
              <a:avLst/>
              <a:gdLst/>
              <a:ahLst/>
              <a:cxnLst/>
              <a:rect l="l" t="t" r="r" b="b"/>
              <a:pathLst>
                <a:path w="357" h="325" extrusionOk="0">
                  <a:moveTo>
                    <a:pt x="173" y="1"/>
                  </a:moveTo>
                  <a:cubicBezTo>
                    <a:pt x="86" y="1"/>
                    <a:pt x="0" y="55"/>
                    <a:pt x="0" y="141"/>
                  </a:cubicBezTo>
                  <a:cubicBezTo>
                    <a:pt x="0" y="227"/>
                    <a:pt x="86"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9674373" y="2395688"/>
              <a:ext cx="25122" cy="22870"/>
            </a:xfrm>
            <a:custGeom>
              <a:avLst/>
              <a:gdLst/>
              <a:ahLst/>
              <a:cxnLst/>
              <a:rect l="l" t="t" r="r" b="b"/>
              <a:pathLst>
                <a:path w="357" h="325" extrusionOk="0">
                  <a:moveTo>
                    <a:pt x="173" y="1"/>
                  </a:moveTo>
                  <a:cubicBezTo>
                    <a:pt x="87" y="1"/>
                    <a:pt x="0" y="55"/>
                    <a:pt x="0" y="141"/>
                  </a:cubicBezTo>
                  <a:cubicBezTo>
                    <a:pt x="0" y="227"/>
                    <a:pt x="87" y="324"/>
                    <a:pt x="173" y="324"/>
                  </a:cubicBezTo>
                  <a:cubicBezTo>
                    <a:pt x="270" y="324"/>
                    <a:pt x="356" y="227"/>
                    <a:pt x="356" y="141"/>
                  </a:cubicBezTo>
                  <a:cubicBezTo>
                    <a:pt x="356" y="55"/>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9750232" y="2395688"/>
              <a:ext cx="22096" cy="22870"/>
            </a:xfrm>
            <a:custGeom>
              <a:avLst/>
              <a:gdLst/>
              <a:ahLst/>
              <a:cxnLst/>
              <a:rect l="l" t="t" r="r" b="b"/>
              <a:pathLst>
                <a:path w="314" h="325" extrusionOk="0">
                  <a:moveTo>
                    <a:pt x="130" y="1"/>
                  </a:moveTo>
                  <a:cubicBezTo>
                    <a:pt x="44" y="1"/>
                    <a:pt x="0" y="55"/>
                    <a:pt x="0" y="141"/>
                  </a:cubicBezTo>
                  <a:cubicBezTo>
                    <a:pt x="0" y="227"/>
                    <a:pt x="44" y="324"/>
                    <a:pt x="130" y="324"/>
                  </a:cubicBezTo>
                  <a:cubicBezTo>
                    <a:pt x="216" y="324"/>
                    <a:pt x="313" y="227"/>
                    <a:pt x="313" y="141"/>
                  </a:cubicBezTo>
                  <a:cubicBezTo>
                    <a:pt x="313"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9234348" y="2468521"/>
              <a:ext cx="22800" cy="22096"/>
            </a:xfrm>
            <a:custGeom>
              <a:avLst/>
              <a:gdLst/>
              <a:ahLst/>
              <a:cxnLst/>
              <a:rect l="l" t="t" r="r" b="b"/>
              <a:pathLst>
                <a:path w="324" h="314" extrusionOk="0">
                  <a:moveTo>
                    <a:pt x="183" y="1"/>
                  </a:moveTo>
                  <a:cubicBezTo>
                    <a:pt x="54" y="1"/>
                    <a:pt x="0" y="98"/>
                    <a:pt x="0" y="184"/>
                  </a:cubicBezTo>
                  <a:cubicBezTo>
                    <a:pt x="0" y="270"/>
                    <a:pt x="54" y="313"/>
                    <a:pt x="183" y="313"/>
                  </a:cubicBezTo>
                  <a:cubicBezTo>
                    <a:pt x="270" y="313"/>
                    <a:pt x="323" y="270"/>
                    <a:pt x="323" y="184"/>
                  </a:cubicBezTo>
                  <a:cubicBezTo>
                    <a:pt x="323"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9307181" y="2468521"/>
              <a:ext cx="25826" cy="22096"/>
            </a:xfrm>
            <a:custGeom>
              <a:avLst/>
              <a:gdLst/>
              <a:ahLst/>
              <a:cxnLst/>
              <a:rect l="l" t="t" r="r" b="b"/>
              <a:pathLst>
                <a:path w="367" h="314" extrusionOk="0">
                  <a:moveTo>
                    <a:pt x="183" y="1"/>
                  </a:moveTo>
                  <a:cubicBezTo>
                    <a:pt x="97" y="1"/>
                    <a:pt x="0" y="98"/>
                    <a:pt x="0" y="184"/>
                  </a:cubicBezTo>
                  <a:cubicBezTo>
                    <a:pt x="0" y="270"/>
                    <a:pt x="97" y="313"/>
                    <a:pt x="183" y="313"/>
                  </a:cubicBezTo>
                  <a:cubicBezTo>
                    <a:pt x="270" y="313"/>
                    <a:pt x="367" y="270"/>
                    <a:pt x="367" y="184"/>
                  </a:cubicBezTo>
                  <a:cubicBezTo>
                    <a:pt x="367"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9380014" y="2468521"/>
              <a:ext cx="25052" cy="22096"/>
            </a:xfrm>
            <a:custGeom>
              <a:avLst/>
              <a:gdLst/>
              <a:ahLst/>
              <a:cxnLst/>
              <a:rect l="l" t="t" r="r" b="b"/>
              <a:pathLst>
                <a:path w="356" h="314" extrusionOk="0">
                  <a:moveTo>
                    <a:pt x="183" y="1"/>
                  </a:moveTo>
                  <a:cubicBezTo>
                    <a:pt x="86" y="1"/>
                    <a:pt x="0" y="98"/>
                    <a:pt x="0" y="184"/>
                  </a:cubicBezTo>
                  <a:cubicBezTo>
                    <a:pt x="0" y="270"/>
                    <a:pt x="86" y="313"/>
                    <a:pt x="183" y="313"/>
                  </a:cubicBezTo>
                  <a:cubicBezTo>
                    <a:pt x="270" y="313"/>
                    <a:pt x="356" y="270"/>
                    <a:pt x="356" y="184"/>
                  </a:cubicBezTo>
                  <a:cubicBezTo>
                    <a:pt x="356" y="98"/>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9455873" y="2468521"/>
              <a:ext cx="22026" cy="22096"/>
            </a:xfrm>
            <a:custGeom>
              <a:avLst/>
              <a:gdLst/>
              <a:ahLst/>
              <a:cxnLst/>
              <a:rect l="l" t="t" r="r" b="b"/>
              <a:pathLst>
                <a:path w="313" h="314" extrusionOk="0">
                  <a:moveTo>
                    <a:pt x="140" y="1"/>
                  </a:moveTo>
                  <a:cubicBezTo>
                    <a:pt x="43" y="1"/>
                    <a:pt x="0" y="98"/>
                    <a:pt x="0" y="184"/>
                  </a:cubicBezTo>
                  <a:cubicBezTo>
                    <a:pt x="0" y="270"/>
                    <a:pt x="43" y="313"/>
                    <a:pt x="140" y="313"/>
                  </a:cubicBezTo>
                  <a:cubicBezTo>
                    <a:pt x="227" y="313"/>
                    <a:pt x="313" y="270"/>
                    <a:pt x="313" y="184"/>
                  </a:cubicBezTo>
                  <a:cubicBezTo>
                    <a:pt x="313" y="98"/>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9528706" y="2468521"/>
              <a:ext cx="22026" cy="22096"/>
            </a:xfrm>
            <a:custGeom>
              <a:avLst/>
              <a:gdLst/>
              <a:ahLst/>
              <a:cxnLst/>
              <a:rect l="l" t="t" r="r" b="b"/>
              <a:pathLst>
                <a:path w="313" h="314" extrusionOk="0">
                  <a:moveTo>
                    <a:pt x="184" y="1"/>
                  </a:moveTo>
                  <a:cubicBezTo>
                    <a:pt x="86" y="1"/>
                    <a:pt x="0" y="98"/>
                    <a:pt x="0" y="184"/>
                  </a:cubicBezTo>
                  <a:cubicBezTo>
                    <a:pt x="0" y="270"/>
                    <a:pt x="86" y="313"/>
                    <a:pt x="184" y="313"/>
                  </a:cubicBezTo>
                  <a:cubicBezTo>
                    <a:pt x="270" y="313"/>
                    <a:pt x="313" y="270"/>
                    <a:pt x="313" y="184"/>
                  </a:cubicBezTo>
                  <a:cubicBezTo>
                    <a:pt x="313" y="98"/>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9601539" y="2468521"/>
              <a:ext cx="25122" cy="22096"/>
            </a:xfrm>
            <a:custGeom>
              <a:avLst/>
              <a:gdLst/>
              <a:ahLst/>
              <a:cxnLst/>
              <a:rect l="l" t="t" r="r" b="b"/>
              <a:pathLst>
                <a:path w="357" h="314" extrusionOk="0">
                  <a:moveTo>
                    <a:pt x="173" y="1"/>
                  </a:moveTo>
                  <a:cubicBezTo>
                    <a:pt x="86" y="1"/>
                    <a:pt x="0" y="98"/>
                    <a:pt x="0" y="184"/>
                  </a:cubicBezTo>
                  <a:cubicBezTo>
                    <a:pt x="0" y="270"/>
                    <a:pt x="86"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9674373" y="2468521"/>
              <a:ext cx="25122" cy="22096"/>
            </a:xfrm>
            <a:custGeom>
              <a:avLst/>
              <a:gdLst/>
              <a:ahLst/>
              <a:cxnLst/>
              <a:rect l="l" t="t" r="r" b="b"/>
              <a:pathLst>
                <a:path w="357" h="314" extrusionOk="0">
                  <a:moveTo>
                    <a:pt x="173" y="1"/>
                  </a:moveTo>
                  <a:cubicBezTo>
                    <a:pt x="87" y="1"/>
                    <a:pt x="0" y="98"/>
                    <a:pt x="0" y="184"/>
                  </a:cubicBezTo>
                  <a:cubicBezTo>
                    <a:pt x="0" y="270"/>
                    <a:pt x="87" y="313"/>
                    <a:pt x="173" y="313"/>
                  </a:cubicBezTo>
                  <a:cubicBezTo>
                    <a:pt x="270" y="313"/>
                    <a:pt x="356" y="270"/>
                    <a:pt x="356" y="184"/>
                  </a:cubicBezTo>
                  <a:cubicBezTo>
                    <a:pt x="356" y="98"/>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9750232" y="2468521"/>
              <a:ext cx="22096" cy="22096"/>
            </a:xfrm>
            <a:custGeom>
              <a:avLst/>
              <a:gdLst/>
              <a:ahLst/>
              <a:cxnLst/>
              <a:rect l="l" t="t" r="r" b="b"/>
              <a:pathLst>
                <a:path w="314" h="314" extrusionOk="0">
                  <a:moveTo>
                    <a:pt x="130" y="1"/>
                  </a:moveTo>
                  <a:cubicBezTo>
                    <a:pt x="44" y="1"/>
                    <a:pt x="0" y="98"/>
                    <a:pt x="0" y="184"/>
                  </a:cubicBezTo>
                  <a:cubicBezTo>
                    <a:pt x="0" y="270"/>
                    <a:pt x="44" y="313"/>
                    <a:pt x="130" y="313"/>
                  </a:cubicBezTo>
                  <a:cubicBezTo>
                    <a:pt x="216" y="313"/>
                    <a:pt x="313" y="270"/>
                    <a:pt x="313" y="184"/>
                  </a:cubicBezTo>
                  <a:cubicBezTo>
                    <a:pt x="313" y="98"/>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9234348" y="2541354"/>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9307181" y="2541354"/>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9380014" y="2541354"/>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9455873" y="2541354"/>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9528706" y="2541354"/>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9601539" y="2541354"/>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9674373" y="2541354"/>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9750232" y="2541354"/>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9234348" y="2614187"/>
              <a:ext cx="22800" cy="25122"/>
            </a:xfrm>
            <a:custGeom>
              <a:avLst/>
              <a:gdLst/>
              <a:ahLst/>
              <a:cxnLst/>
              <a:rect l="l" t="t" r="r" b="b"/>
              <a:pathLst>
                <a:path w="324" h="357" extrusionOk="0">
                  <a:moveTo>
                    <a:pt x="183" y="1"/>
                  </a:moveTo>
                  <a:cubicBezTo>
                    <a:pt x="54" y="1"/>
                    <a:pt x="0" y="87"/>
                    <a:pt x="0" y="184"/>
                  </a:cubicBezTo>
                  <a:cubicBezTo>
                    <a:pt x="0" y="270"/>
                    <a:pt x="54" y="357"/>
                    <a:pt x="183" y="357"/>
                  </a:cubicBezTo>
                  <a:cubicBezTo>
                    <a:pt x="270" y="357"/>
                    <a:pt x="323" y="270"/>
                    <a:pt x="323" y="184"/>
                  </a:cubicBezTo>
                  <a:cubicBezTo>
                    <a:pt x="323"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9307181" y="2614187"/>
              <a:ext cx="25826" cy="25122"/>
            </a:xfrm>
            <a:custGeom>
              <a:avLst/>
              <a:gdLst/>
              <a:ahLst/>
              <a:cxnLst/>
              <a:rect l="l" t="t" r="r" b="b"/>
              <a:pathLst>
                <a:path w="367" h="357" extrusionOk="0">
                  <a:moveTo>
                    <a:pt x="183" y="1"/>
                  </a:moveTo>
                  <a:cubicBezTo>
                    <a:pt x="97" y="1"/>
                    <a:pt x="0" y="87"/>
                    <a:pt x="0" y="184"/>
                  </a:cubicBezTo>
                  <a:cubicBezTo>
                    <a:pt x="0" y="270"/>
                    <a:pt x="97" y="357"/>
                    <a:pt x="183" y="357"/>
                  </a:cubicBezTo>
                  <a:cubicBezTo>
                    <a:pt x="270" y="357"/>
                    <a:pt x="367" y="270"/>
                    <a:pt x="367" y="184"/>
                  </a:cubicBezTo>
                  <a:cubicBezTo>
                    <a:pt x="367"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9380014" y="2614187"/>
              <a:ext cx="25052" cy="25122"/>
            </a:xfrm>
            <a:custGeom>
              <a:avLst/>
              <a:gdLst/>
              <a:ahLst/>
              <a:cxnLst/>
              <a:rect l="l" t="t" r="r" b="b"/>
              <a:pathLst>
                <a:path w="356" h="357" extrusionOk="0">
                  <a:moveTo>
                    <a:pt x="183" y="1"/>
                  </a:moveTo>
                  <a:cubicBezTo>
                    <a:pt x="86" y="1"/>
                    <a:pt x="0" y="87"/>
                    <a:pt x="0" y="184"/>
                  </a:cubicBezTo>
                  <a:cubicBezTo>
                    <a:pt x="0" y="270"/>
                    <a:pt x="86" y="357"/>
                    <a:pt x="183" y="357"/>
                  </a:cubicBezTo>
                  <a:cubicBezTo>
                    <a:pt x="270" y="357"/>
                    <a:pt x="356" y="270"/>
                    <a:pt x="356" y="184"/>
                  </a:cubicBezTo>
                  <a:cubicBezTo>
                    <a:pt x="356" y="87"/>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9455873" y="2614187"/>
              <a:ext cx="22026" cy="25122"/>
            </a:xfrm>
            <a:custGeom>
              <a:avLst/>
              <a:gdLst/>
              <a:ahLst/>
              <a:cxnLst/>
              <a:rect l="l" t="t" r="r" b="b"/>
              <a:pathLst>
                <a:path w="313" h="357" extrusionOk="0">
                  <a:moveTo>
                    <a:pt x="140" y="1"/>
                  </a:moveTo>
                  <a:cubicBezTo>
                    <a:pt x="43" y="1"/>
                    <a:pt x="0" y="87"/>
                    <a:pt x="0" y="184"/>
                  </a:cubicBezTo>
                  <a:cubicBezTo>
                    <a:pt x="0" y="270"/>
                    <a:pt x="43" y="357"/>
                    <a:pt x="140" y="357"/>
                  </a:cubicBezTo>
                  <a:cubicBezTo>
                    <a:pt x="227" y="357"/>
                    <a:pt x="313" y="270"/>
                    <a:pt x="313" y="184"/>
                  </a:cubicBezTo>
                  <a:cubicBezTo>
                    <a:pt x="313"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9528706" y="2614187"/>
              <a:ext cx="22026" cy="25122"/>
            </a:xfrm>
            <a:custGeom>
              <a:avLst/>
              <a:gdLst/>
              <a:ahLst/>
              <a:cxnLst/>
              <a:rect l="l" t="t" r="r" b="b"/>
              <a:pathLst>
                <a:path w="313" h="357" extrusionOk="0">
                  <a:moveTo>
                    <a:pt x="184" y="1"/>
                  </a:moveTo>
                  <a:cubicBezTo>
                    <a:pt x="86" y="1"/>
                    <a:pt x="0" y="87"/>
                    <a:pt x="0" y="184"/>
                  </a:cubicBezTo>
                  <a:cubicBezTo>
                    <a:pt x="0" y="270"/>
                    <a:pt x="86" y="357"/>
                    <a:pt x="184" y="357"/>
                  </a:cubicBezTo>
                  <a:cubicBezTo>
                    <a:pt x="270" y="357"/>
                    <a:pt x="313" y="270"/>
                    <a:pt x="313" y="184"/>
                  </a:cubicBezTo>
                  <a:cubicBezTo>
                    <a:pt x="313" y="87"/>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9601539" y="2614187"/>
              <a:ext cx="25122" cy="25122"/>
            </a:xfrm>
            <a:custGeom>
              <a:avLst/>
              <a:gdLst/>
              <a:ahLst/>
              <a:cxnLst/>
              <a:rect l="l" t="t" r="r" b="b"/>
              <a:pathLst>
                <a:path w="357" h="357" extrusionOk="0">
                  <a:moveTo>
                    <a:pt x="173" y="1"/>
                  </a:moveTo>
                  <a:cubicBezTo>
                    <a:pt x="86" y="1"/>
                    <a:pt x="0" y="87"/>
                    <a:pt x="0" y="184"/>
                  </a:cubicBezTo>
                  <a:cubicBezTo>
                    <a:pt x="0" y="270"/>
                    <a:pt x="86"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9674373" y="2614187"/>
              <a:ext cx="25122" cy="25122"/>
            </a:xfrm>
            <a:custGeom>
              <a:avLst/>
              <a:gdLst/>
              <a:ahLst/>
              <a:cxnLst/>
              <a:rect l="l" t="t" r="r" b="b"/>
              <a:pathLst>
                <a:path w="357" h="357" extrusionOk="0">
                  <a:moveTo>
                    <a:pt x="173" y="1"/>
                  </a:moveTo>
                  <a:cubicBezTo>
                    <a:pt x="87" y="1"/>
                    <a:pt x="0" y="87"/>
                    <a:pt x="0" y="184"/>
                  </a:cubicBezTo>
                  <a:cubicBezTo>
                    <a:pt x="0" y="270"/>
                    <a:pt x="87" y="357"/>
                    <a:pt x="173" y="357"/>
                  </a:cubicBezTo>
                  <a:cubicBezTo>
                    <a:pt x="270" y="357"/>
                    <a:pt x="356" y="270"/>
                    <a:pt x="356" y="184"/>
                  </a:cubicBezTo>
                  <a:cubicBezTo>
                    <a:pt x="356" y="87"/>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9750232" y="2614187"/>
              <a:ext cx="22096" cy="25122"/>
            </a:xfrm>
            <a:custGeom>
              <a:avLst/>
              <a:gdLst/>
              <a:ahLst/>
              <a:cxnLst/>
              <a:rect l="l" t="t" r="r" b="b"/>
              <a:pathLst>
                <a:path w="314" h="357" extrusionOk="0">
                  <a:moveTo>
                    <a:pt x="130" y="1"/>
                  </a:moveTo>
                  <a:cubicBezTo>
                    <a:pt x="44" y="1"/>
                    <a:pt x="0" y="87"/>
                    <a:pt x="0" y="184"/>
                  </a:cubicBezTo>
                  <a:cubicBezTo>
                    <a:pt x="0" y="270"/>
                    <a:pt x="44" y="357"/>
                    <a:pt x="130" y="357"/>
                  </a:cubicBezTo>
                  <a:cubicBezTo>
                    <a:pt x="216" y="357"/>
                    <a:pt x="313" y="270"/>
                    <a:pt x="313" y="184"/>
                  </a:cubicBezTo>
                  <a:cubicBezTo>
                    <a:pt x="313"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9234348" y="2690046"/>
              <a:ext cx="22800" cy="22096"/>
            </a:xfrm>
            <a:custGeom>
              <a:avLst/>
              <a:gdLst/>
              <a:ahLst/>
              <a:cxnLst/>
              <a:rect l="l" t="t" r="r" b="b"/>
              <a:pathLst>
                <a:path w="324" h="314" extrusionOk="0">
                  <a:moveTo>
                    <a:pt x="183" y="1"/>
                  </a:moveTo>
                  <a:cubicBezTo>
                    <a:pt x="54" y="1"/>
                    <a:pt x="0" y="44"/>
                    <a:pt x="0" y="130"/>
                  </a:cubicBezTo>
                  <a:cubicBezTo>
                    <a:pt x="0" y="270"/>
                    <a:pt x="54" y="314"/>
                    <a:pt x="183" y="314"/>
                  </a:cubicBezTo>
                  <a:cubicBezTo>
                    <a:pt x="270" y="314"/>
                    <a:pt x="323" y="270"/>
                    <a:pt x="323" y="130"/>
                  </a:cubicBezTo>
                  <a:cubicBezTo>
                    <a:pt x="323"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9307181" y="2690046"/>
              <a:ext cx="25826" cy="22096"/>
            </a:xfrm>
            <a:custGeom>
              <a:avLst/>
              <a:gdLst/>
              <a:ahLst/>
              <a:cxnLst/>
              <a:rect l="l" t="t" r="r" b="b"/>
              <a:pathLst>
                <a:path w="367" h="314" extrusionOk="0">
                  <a:moveTo>
                    <a:pt x="183" y="1"/>
                  </a:moveTo>
                  <a:cubicBezTo>
                    <a:pt x="97" y="1"/>
                    <a:pt x="0" y="44"/>
                    <a:pt x="0" y="130"/>
                  </a:cubicBezTo>
                  <a:cubicBezTo>
                    <a:pt x="0" y="270"/>
                    <a:pt x="97" y="314"/>
                    <a:pt x="183" y="314"/>
                  </a:cubicBezTo>
                  <a:cubicBezTo>
                    <a:pt x="270" y="314"/>
                    <a:pt x="367" y="270"/>
                    <a:pt x="367" y="130"/>
                  </a:cubicBezTo>
                  <a:cubicBezTo>
                    <a:pt x="367"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9380014" y="2690046"/>
              <a:ext cx="25052" cy="22096"/>
            </a:xfrm>
            <a:custGeom>
              <a:avLst/>
              <a:gdLst/>
              <a:ahLst/>
              <a:cxnLst/>
              <a:rect l="l" t="t" r="r" b="b"/>
              <a:pathLst>
                <a:path w="356" h="314" extrusionOk="0">
                  <a:moveTo>
                    <a:pt x="183" y="1"/>
                  </a:moveTo>
                  <a:cubicBezTo>
                    <a:pt x="86" y="1"/>
                    <a:pt x="0" y="44"/>
                    <a:pt x="0" y="130"/>
                  </a:cubicBezTo>
                  <a:cubicBezTo>
                    <a:pt x="0" y="270"/>
                    <a:pt x="86" y="314"/>
                    <a:pt x="183" y="314"/>
                  </a:cubicBezTo>
                  <a:cubicBezTo>
                    <a:pt x="270" y="314"/>
                    <a:pt x="356" y="270"/>
                    <a:pt x="356" y="130"/>
                  </a:cubicBezTo>
                  <a:cubicBezTo>
                    <a:pt x="356" y="44"/>
                    <a:pt x="270" y="1"/>
                    <a:pt x="18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9455873" y="2690046"/>
              <a:ext cx="22026" cy="22096"/>
            </a:xfrm>
            <a:custGeom>
              <a:avLst/>
              <a:gdLst/>
              <a:ahLst/>
              <a:cxnLst/>
              <a:rect l="l" t="t" r="r" b="b"/>
              <a:pathLst>
                <a:path w="313" h="314" extrusionOk="0">
                  <a:moveTo>
                    <a:pt x="140" y="1"/>
                  </a:moveTo>
                  <a:cubicBezTo>
                    <a:pt x="43" y="1"/>
                    <a:pt x="0" y="44"/>
                    <a:pt x="0" y="130"/>
                  </a:cubicBezTo>
                  <a:cubicBezTo>
                    <a:pt x="0" y="270"/>
                    <a:pt x="43" y="314"/>
                    <a:pt x="140" y="314"/>
                  </a:cubicBezTo>
                  <a:cubicBezTo>
                    <a:pt x="227" y="314"/>
                    <a:pt x="313" y="270"/>
                    <a:pt x="313" y="130"/>
                  </a:cubicBezTo>
                  <a:cubicBezTo>
                    <a:pt x="313"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9528706" y="2690046"/>
              <a:ext cx="22026" cy="22096"/>
            </a:xfrm>
            <a:custGeom>
              <a:avLst/>
              <a:gdLst/>
              <a:ahLst/>
              <a:cxnLst/>
              <a:rect l="l" t="t" r="r" b="b"/>
              <a:pathLst>
                <a:path w="313" h="314" extrusionOk="0">
                  <a:moveTo>
                    <a:pt x="184" y="1"/>
                  </a:moveTo>
                  <a:cubicBezTo>
                    <a:pt x="86" y="1"/>
                    <a:pt x="0" y="44"/>
                    <a:pt x="0" y="130"/>
                  </a:cubicBezTo>
                  <a:cubicBezTo>
                    <a:pt x="0" y="270"/>
                    <a:pt x="86" y="314"/>
                    <a:pt x="184" y="314"/>
                  </a:cubicBezTo>
                  <a:cubicBezTo>
                    <a:pt x="270" y="314"/>
                    <a:pt x="313" y="270"/>
                    <a:pt x="313" y="130"/>
                  </a:cubicBezTo>
                  <a:cubicBezTo>
                    <a:pt x="313" y="44"/>
                    <a:pt x="270" y="1"/>
                    <a:pt x="184"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9601539" y="2690046"/>
              <a:ext cx="25122" cy="22096"/>
            </a:xfrm>
            <a:custGeom>
              <a:avLst/>
              <a:gdLst/>
              <a:ahLst/>
              <a:cxnLst/>
              <a:rect l="l" t="t" r="r" b="b"/>
              <a:pathLst>
                <a:path w="357" h="314" extrusionOk="0">
                  <a:moveTo>
                    <a:pt x="173" y="1"/>
                  </a:moveTo>
                  <a:cubicBezTo>
                    <a:pt x="86" y="1"/>
                    <a:pt x="0" y="44"/>
                    <a:pt x="0" y="130"/>
                  </a:cubicBezTo>
                  <a:cubicBezTo>
                    <a:pt x="0" y="270"/>
                    <a:pt x="86"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9674373" y="2690046"/>
              <a:ext cx="25122" cy="22096"/>
            </a:xfrm>
            <a:custGeom>
              <a:avLst/>
              <a:gdLst/>
              <a:ahLst/>
              <a:cxnLst/>
              <a:rect l="l" t="t" r="r" b="b"/>
              <a:pathLst>
                <a:path w="357" h="314" extrusionOk="0">
                  <a:moveTo>
                    <a:pt x="173" y="1"/>
                  </a:moveTo>
                  <a:cubicBezTo>
                    <a:pt x="87" y="1"/>
                    <a:pt x="0" y="44"/>
                    <a:pt x="0" y="130"/>
                  </a:cubicBezTo>
                  <a:cubicBezTo>
                    <a:pt x="0" y="270"/>
                    <a:pt x="87" y="314"/>
                    <a:pt x="173" y="314"/>
                  </a:cubicBezTo>
                  <a:cubicBezTo>
                    <a:pt x="270" y="314"/>
                    <a:pt x="356" y="270"/>
                    <a:pt x="356" y="130"/>
                  </a:cubicBezTo>
                  <a:cubicBezTo>
                    <a:pt x="356" y="44"/>
                    <a:pt x="270" y="1"/>
                    <a:pt x="173"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9750232" y="2690046"/>
              <a:ext cx="22096" cy="22096"/>
            </a:xfrm>
            <a:custGeom>
              <a:avLst/>
              <a:gdLst/>
              <a:ahLst/>
              <a:cxnLst/>
              <a:rect l="l" t="t" r="r" b="b"/>
              <a:pathLst>
                <a:path w="314" h="314" extrusionOk="0">
                  <a:moveTo>
                    <a:pt x="130" y="1"/>
                  </a:moveTo>
                  <a:cubicBezTo>
                    <a:pt x="44" y="1"/>
                    <a:pt x="0" y="44"/>
                    <a:pt x="0" y="130"/>
                  </a:cubicBezTo>
                  <a:cubicBezTo>
                    <a:pt x="0" y="270"/>
                    <a:pt x="44" y="314"/>
                    <a:pt x="130" y="314"/>
                  </a:cubicBezTo>
                  <a:cubicBezTo>
                    <a:pt x="216" y="314"/>
                    <a:pt x="313" y="270"/>
                    <a:pt x="313" y="130"/>
                  </a:cubicBezTo>
                  <a:cubicBezTo>
                    <a:pt x="313"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602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ÖNERİLER</a:t>
            </a:r>
            <a:endParaRPr dirty="0"/>
          </a:p>
        </p:txBody>
      </p:sp>
      <p:sp>
        <p:nvSpPr>
          <p:cNvPr id="6" name="Google Shape;3306;p64"/>
          <p:cNvSpPr txBox="1"/>
          <p:nvPr/>
        </p:nvSpPr>
        <p:spPr>
          <a:xfrm>
            <a:off x="713100" y="1988932"/>
            <a:ext cx="3770765" cy="1911040"/>
          </a:xfrm>
          <a:prstGeom prst="rect">
            <a:avLst/>
          </a:prstGeom>
          <a:noFill/>
          <a:ln>
            <a:noFill/>
          </a:ln>
        </p:spPr>
        <p:txBody>
          <a:bodyPr spcFirstLastPara="1" wrap="square" lIns="91425" tIns="45700" rIns="91425" bIns="45700" anchor="t" anchorCtr="0">
            <a:noAutofit/>
          </a:bodyPr>
          <a:lstStyle/>
          <a:p>
            <a:pPr marL="285750" lvl="0" indent="-285750">
              <a:lnSpc>
                <a:spcPct val="150000"/>
              </a:lnSpc>
              <a:buFont typeface="Arial" panose="020B0604020202020204" pitchFamily="34" charset="0"/>
              <a:buChar char="•"/>
            </a:pPr>
            <a:r>
              <a:rPr lang="tr-TR" sz="1800" dirty="0" err="1">
                <a:solidFill>
                  <a:schemeClr val="dk1"/>
                </a:solidFill>
                <a:latin typeface="Dosis"/>
                <a:ea typeface="Dosis"/>
                <a:cs typeface="Dosis"/>
                <a:sym typeface="Dosis"/>
              </a:rPr>
              <a:t>F</a:t>
            </a:r>
            <a:r>
              <a:rPr lang="en-US" sz="1800" dirty="0" err="1" smtClean="0">
                <a:solidFill>
                  <a:schemeClr val="dk1"/>
                </a:solidFill>
                <a:latin typeface="Dosis"/>
                <a:ea typeface="Dosis"/>
                <a:cs typeface="Dosis"/>
                <a:sym typeface="Dosis"/>
              </a:rPr>
              <a:t>arklı</a:t>
            </a:r>
            <a:r>
              <a:rPr lang="en-US" sz="1800" dirty="0" smtClean="0">
                <a:solidFill>
                  <a:schemeClr val="dk1"/>
                </a:solidFill>
                <a:latin typeface="Dosis"/>
                <a:ea typeface="Dosis"/>
                <a:cs typeface="Dosis"/>
                <a:sym typeface="Dosis"/>
              </a:rPr>
              <a:t> </a:t>
            </a:r>
            <a:r>
              <a:rPr lang="en-US" sz="1800" dirty="0" err="1">
                <a:solidFill>
                  <a:schemeClr val="dk1"/>
                </a:solidFill>
                <a:latin typeface="Dosis"/>
                <a:ea typeface="Dosis"/>
                <a:cs typeface="Dosis"/>
                <a:sym typeface="Dosis"/>
              </a:rPr>
              <a:t>boyutta</a:t>
            </a:r>
            <a:r>
              <a:rPr lang="en-US" sz="1800" dirty="0">
                <a:solidFill>
                  <a:schemeClr val="dk1"/>
                </a:solidFill>
                <a:latin typeface="Dosis"/>
                <a:ea typeface="Dosis"/>
                <a:cs typeface="Dosis"/>
                <a:sym typeface="Dosis"/>
              </a:rPr>
              <a:t> </a:t>
            </a:r>
            <a:r>
              <a:rPr lang="en-US" sz="1800" dirty="0" err="1">
                <a:solidFill>
                  <a:schemeClr val="dk1"/>
                </a:solidFill>
                <a:latin typeface="Dosis"/>
                <a:ea typeface="Dosis"/>
                <a:cs typeface="Dosis"/>
                <a:sym typeface="Dosis"/>
              </a:rPr>
              <a:t>veri</a:t>
            </a:r>
            <a:r>
              <a:rPr lang="en-US" sz="1800" dirty="0">
                <a:solidFill>
                  <a:schemeClr val="dk1"/>
                </a:solidFill>
                <a:latin typeface="Dosis"/>
                <a:ea typeface="Dosis"/>
                <a:cs typeface="Dosis"/>
                <a:sym typeface="Dosis"/>
              </a:rPr>
              <a:t> </a:t>
            </a:r>
            <a:r>
              <a:rPr lang="en-US" sz="1800" dirty="0" err="1" smtClean="0">
                <a:solidFill>
                  <a:schemeClr val="dk1"/>
                </a:solidFill>
                <a:latin typeface="Dosis"/>
                <a:ea typeface="Dosis"/>
                <a:cs typeface="Dosis"/>
                <a:sym typeface="Dosis"/>
              </a:rPr>
              <a:t>kümeleri</a:t>
            </a:r>
            <a:endParaRPr lang="tr-TR" sz="1800" dirty="0" smtClean="0">
              <a:solidFill>
                <a:schemeClr val="dk1"/>
              </a:solidFill>
              <a:latin typeface="Dosis"/>
              <a:ea typeface="Dosis"/>
              <a:cs typeface="Dosis"/>
              <a:sym typeface="Dosis"/>
            </a:endParaRPr>
          </a:p>
          <a:p>
            <a:pPr marL="285750" lvl="0" indent="-285750">
              <a:lnSpc>
                <a:spcPct val="150000"/>
              </a:lnSpc>
              <a:buFont typeface="Arial" panose="020B0604020202020204" pitchFamily="34" charset="0"/>
              <a:buChar char="•"/>
            </a:pPr>
            <a:r>
              <a:rPr lang="sv-SE" sz="1800" dirty="0">
                <a:solidFill>
                  <a:schemeClr val="dk1"/>
                </a:solidFill>
                <a:latin typeface="Dosis"/>
                <a:ea typeface="Dosis"/>
                <a:cs typeface="Dosis"/>
                <a:sym typeface="Dosis"/>
              </a:rPr>
              <a:t>Etnik köken </a:t>
            </a:r>
            <a:r>
              <a:rPr lang="tr-TR" sz="1800" dirty="0" smtClean="0">
                <a:solidFill>
                  <a:schemeClr val="dk1"/>
                </a:solidFill>
                <a:latin typeface="Dosis"/>
                <a:ea typeface="Dosis"/>
                <a:cs typeface="Dosis"/>
                <a:sym typeface="Dosis"/>
              </a:rPr>
              <a:t>tabanlı</a:t>
            </a:r>
            <a:r>
              <a:rPr lang="sv-SE" sz="1800" dirty="0" smtClean="0">
                <a:solidFill>
                  <a:schemeClr val="dk1"/>
                </a:solidFill>
                <a:latin typeface="Dosis"/>
                <a:ea typeface="Dosis"/>
                <a:cs typeface="Dosis"/>
                <a:sym typeface="Dosis"/>
              </a:rPr>
              <a:t> </a:t>
            </a:r>
            <a:r>
              <a:rPr lang="tr-TR" sz="1800" dirty="0" smtClean="0">
                <a:solidFill>
                  <a:schemeClr val="dk1"/>
                </a:solidFill>
                <a:latin typeface="Dosis"/>
                <a:ea typeface="Dosis"/>
                <a:cs typeface="Dosis"/>
                <a:sym typeface="Dosis"/>
              </a:rPr>
              <a:t>yüz yaşlandırma</a:t>
            </a:r>
          </a:p>
          <a:p>
            <a:pPr marL="285750" lvl="0" indent="-285750">
              <a:lnSpc>
                <a:spcPct val="150000"/>
              </a:lnSpc>
              <a:buFont typeface="Arial" panose="020B0604020202020204" pitchFamily="34" charset="0"/>
              <a:buChar char="•"/>
            </a:pPr>
            <a:r>
              <a:rPr lang="tr-TR" sz="1800" dirty="0" smtClean="0">
                <a:solidFill>
                  <a:schemeClr val="dk1"/>
                </a:solidFill>
                <a:latin typeface="Dosis"/>
                <a:ea typeface="Dosis"/>
                <a:cs typeface="Dosis"/>
                <a:sym typeface="Dosis"/>
              </a:rPr>
              <a:t>Cinsiyet tabanlı yüz yaşlandırma</a:t>
            </a:r>
          </a:p>
          <a:p>
            <a:pPr marL="285750" lvl="0" indent="-285750">
              <a:lnSpc>
                <a:spcPct val="150000"/>
              </a:lnSpc>
              <a:buFont typeface="Arial" panose="020B0604020202020204" pitchFamily="34" charset="0"/>
              <a:buChar char="•"/>
            </a:pPr>
            <a:r>
              <a:rPr lang="tr-TR" sz="1800" dirty="0" smtClean="0">
                <a:solidFill>
                  <a:schemeClr val="dk1"/>
                </a:solidFill>
                <a:latin typeface="Dosis"/>
                <a:ea typeface="Dosis"/>
                <a:cs typeface="Dosis"/>
                <a:sym typeface="Dosis"/>
              </a:rPr>
              <a:t>Çocuklar üzerinde yüz yaşlandırma</a:t>
            </a:r>
          </a:p>
          <a:p>
            <a:pPr marL="285750" lvl="0" indent="-285750">
              <a:lnSpc>
                <a:spcPct val="150000"/>
              </a:lnSpc>
              <a:buFont typeface="Arial" panose="020B0604020202020204" pitchFamily="34" charset="0"/>
              <a:buChar char="•"/>
            </a:pPr>
            <a:endParaRPr sz="1800" dirty="0">
              <a:solidFill>
                <a:schemeClr val="dk1"/>
              </a:solidFill>
              <a:latin typeface="Dosis"/>
              <a:ea typeface="Dosis"/>
              <a:cs typeface="Dosis"/>
              <a:sym typeface="Dosis"/>
            </a:endParaRPr>
          </a:p>
        </p:txBody>
      </p:sp>
      <p:pic>
        <p:nvPicPr>
          <p:cNvPr id="3" name="Resim 2"/>
          <p:cNvPicPr>
            <a:picLocks noChangeAspect="1"/>
          </p:cNvPicPr>
          <p:nvPr/>
        </p:nvPicPr>
        <p:blipFill>
          <a:blip r:embed="rId3"/>
          <a:stretch>
            <a:fillRect/>
          </a:stretch>
        </p:blipFill>
        <p:spPr>
          <a:xfrm flipH="1">
            <a:off x="4649475" y="1601427"/>
            <a:ext cx="3581400" cy="2686050"/>
          </a:xfrm>
          <a:prstGeom prst="rect">
            <a:avLst/>
          </a:prstGeom>
        </p:spPr>
      </p:pic>
    </p:spTree>
    <p:extLst>
      <p:ext uri="{BB962C8B-B14F-4D97-AF65-F5344CB8AC3E}">
        <p14:creationId xmlns:p14="http://schemas.microsoft.com/office/powerpoint/2010/main" val="1130729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1"/>
        <p:cNvGrpSpPr/>
        <p:nvPr/>
      </p:nvGrpSpPr>
      <p:grpSpPr>
        <a:xfrm>
          <a:off x="0" y="0"/>
          <a:ext cx="0" cy="0"/>
          <a:chOff x="0" y="0"/>
          <a:chExt cx="0" cy="0"/>
        </a:xfrm>
      </p:grpSpPr>
      <p:sp>
        <p:nvSpPr>
          <p:cNvPr id="4712" name="Google Shape;4712;p85"/>
          <p:cNvSpPr txBox="1">
            <a:spLocks noGrp="1"/>
          </p:cNvSpPr>
          <p:nvPr>
            <p:ph type="title"/>
          </p:nvPr>
        </p:nvSpPr>
        <p:spPr>
          <a:xfrm>
            <a:off x="790575" y="1851825"/>
            <a:ext cx="7448549" cy="20629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5400" b="1" dirty="0" smtClean="0">
                <a:latin typeface="Dosis" panose="020B0604020202020204" charset="-94"/>
              </a:rPr>
              <a:t>BİZİ DİNLEDİĞİNİZ İÇİN TEŞEKKÜRLER</a:t>
            </a:r>
            <a:endParaRPr sz="5400" b="1" dirty="0">
              <a:latin typeface="Dosis" panose="020B0604020202020204" charset="-94"/>
            </a:endParaRPr>
          </a:p>
        </p:txBody>
      </p:sp>
      <p:sp>
        <p:nvSpPr>
          <p:cNvPr id="4714" name="Google Shape;4714;p85"/>
          <p:cNvSpPr/>
          <p:nvPr/>
        </p:nvSpPr>
        <p:spPr>
          <a:xfrm rot="8942254">
            <a:off x="1230799" y="700858"/>
            <a:ext cx="221064" cy="252532"/>
          </a:xfrm>
          <a:custGeom>
            <a:avLst/>
            <a:gdLst/>
            <a:ahLst/>
            <a:cxnLst/>
            <a:rect l="l" t="t" r="r" b="b"/>
            <a:pathLst>
              <a:path w="1974" h="2255" extrusionOk="0">
                <a:moveTo>
                  <a:pt x="1" y="1"/>
                </a:moveTo>
                <a:lnTo>
                  <a:pt x="184" y="2254"/>
                </a:lnTo>
                <a:lnTo>
                  <a:pt x="1974" y="950"/>
                </a:lnTo>
                <a:lnTo>
                  <a:pt x="1" y="1"/>
                </a:ln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5"/>
          <p:cNvSpPr/>
          <p:nvPr/>
        </p:nvSpPr>
        <p:spPr>
          <a:xfrm rot="6738496">
            <a:off x="8112102" y="4386816"/>
            <a:ext cx="221067" cy="252536"/>
          </a:xfrm>
          <a:custGeom>
            <a:avLst/>
            <a:gdLst/>
            <a:ahLst/>
            <a:cxnLst/>
            <a:rect l="l" t="t" r="r" b="b"/>
            <a:pathLst>
              <a:path w="1974" h="2255" extrusionOk="0">
                <a:moveTo>
                  <a:pt x="1" y="1"/>
                </a:moveTo>
                <a:lnTo>
                  <a:pt x="184" y="2254"/>
                </a:lnTo>
                <a:lnTo>
                  <a:pt x="1974" y="950"/>
                </a:lnTo>
                <a:lnTo>
                  <a:pt x="1" y="1"/>
                </a:lnTo>
                <a:close/>
              </a:path>
            </a:pathLst>
          </a:custGeom>
          <a:solidFill>
            <a:schemeClr val="accent3"/>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1"/>
        <p:cNvGrpSpPr/>
        <p:nvPr/>
      </p:nvGrpSpPr>
      <p:grpSpPr>
        <a:xfrm>
          <a:off x="0" y="0"/>
          <a:ext cx="0" cy="0"/>
          <a:chOff x="0" y="0"/>
          <a:chExt cx="0" cy="0"/>
        </a:xfrm>
      </p:grpSpPr>
      <p:sp>
        <p:nvSpPr>
          <p:cNvPr id="3732" name="Google Shape;3732;p72"/>
          <p:cNvSpPr txBox="1">
            <a:spLocks noGrp="1"/>
          </p:cNvSpPr>
          <p:nvPr>
            <p:ph type="title"/>
          </p:nvPr>
        </p:nvSpPr>
        <p:spPr>
          <a:xfrm>
            <a:off x="952900" y="1276625"/>
            <a:ext cx="3763200" cy="20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sz="5400" dirty="0" smtClean="0"/>
              <a:t>YÜZ YAŞLANDIRMA</a:t>
            </a:r>
            <a:endParaRPr sz="4400" dirty="0">
              <a:latin typeface="Bebas Neue"/>
              <a:ea typeface="Bebas Neue"/>
              <a:cs typeface="Bebas Neue"/>
              <a:sym typeface="Bebas Neue"/>
            </a:endParaRPr>
          </a:p>
        </p:txBody>
      </p:sp>
      <p:sp>
        <p:nvSpPr>
          <p:cNvPr id="3733" name="Google Shape;3733;p72"/>
          <p:cNvSpPr txBox="1">
            <a:spLocks noGrp="1"/>
          </p:cNvSpPr>
          <p:nvPr>
            <p:ph type="subTitle" idx="1"/>
          </p:nvPr>
        </p:nvSpPr>
        <p:spPr>
          <a:xfrm>
            <a:off x="952900" y="3318212"/>
            <a:ext cx="3763200" cy="96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smtClean="0"/>
              <a:t>Yüz yaşlandırma bir yaşı dönüştürme yöntemidir.</a:t>
            </a:r>
          </a:p>
          <a:p>
            <a:pPr marL="0" lvl="0" indent="0" algn="ctr" rtl="0">
              <a:spcBef>
                <a:spcPts val="0"/>
              </a:spcBef>
              <a:spcAft>
                <a:spcPts val="1600"/>
              </a:spcAft>
              <a:buNone/>
            </a:pPr>
            <a:endParaRPr dirty="0"/>
          </a:p>
        </p:txBody>
      </p:sp>
      <p:grpSp>
        <p:nvGrpSpPr>
          <p:cNvPr id="3735" name="Google Shape;3735;p72"/>
          <p:cNvGrpSpPr/>
          <p:nvPr/>
        </p:nvGrpSpPr>
        <p:grpSpPr>
          <a:xfrm>
            <a:off x="6136356" y="439071"/>
            <a:ext cx="1197459" cy="265961"/>
            <a:chOff x="6182269" y="1262346"/>
            <a:chExt cx="1197459" cy="265961"/>
          </a:xfrm>
        </p:grpSpPr>
        <p:sp>
          <p:nvSpPr>
            <p:cNvPr id="3736" name="Google Shape;3736;p72"/>
            <p:cNvSpPr/>
            <p:nvPr/>
          </p:nvSpPr>
          <p:spPr>
            <a:xfrm>
              <a:off x="6182269" y="1262346"/>
              <a:ext cx="1197459" cy="265961"/>
            </a:xfrm>
            <a:custGeom>
              <a:avLst/>
              <a:gdLst/>
              <a:ahLst/>
              <a:cxnLst/>
              <a:rect l="l" t="t" r="r" b="b"/>
              <a:pathLst>
                <a:path w="19860" h="4411" extrusionOk="0">
                  <a:moveTo>
                    <a:pt x="0" y="1"/>
                  </a:moveTo>
                  <a:lnTo>
                    <a:pt x="0" y="4410"/>
                  </a:lnTo>
                  <a:lnTo>
                    <a:pt x="19860" y="4410"/>
                  </a:lnTo>
                  <a:lnTo>
                    <a:pt x="19860" y="1"/>
                  </a:lnTo>
                  <a:close/>
                </a:path>
              </a:pathLst>
            </a:custGeom>
            <a:solidFill>
              <a:srgbClr val="E1BAF7"/>
            </a:solidFill>
            <a:ln w="457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2"/>
            <p:cNvSpPr/>
            <p:nvPr/>
          </p:nvSpPr>
          <p:spPr>
            <a:xfrm>
              <a:off x="6182269" y="1471027"/>
              <a:ext cx="54688" cy="57280"/>
            </a:xfrm>
            <a:custGeom>
              <a:avLst/>
              <a:gdLst/>
              <a:ahLst/>
              <a:cxnLst/>
              <a:rect l="l" t="t" r="r" b="b"/>
              <a:pathLst>
                <a:path w="907" h="950" extrusionOk="0">
                  <a:moveTo>
                    <a:pt x="0" y="1"/>
                  </a:moveTo>
                  <a:lnTo>
                    <a:pt x="0" y="270"/>
                  </a:lnTo>
                  <a:lnTo>
                    <a:pt x="680" y="949"/>
                  </a:lnTo>
                  <a:lnTo>
                    <a:pt x="906" y="949"/>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2"/>
            <p:cNvSpPr/>
            <p:nvPr/>
          </p:nvSpPr>
          <p:spPr>
            <a:xfrm>
              <a:off x="6182269" y="1403436"/>
              <a:ext cx="124871" cy="124871"/>
            </a:xfrm>
            <a:custGeom>
              <a:avLst/>
              <a:gdLst/>
              <a:ahLst/>
              <a:cxnLst/>
              <a:rect l="l" t="t" r="r" b="b"/>
              <a:pathLst>
                <a:path w="2071" h="2071" extrusionOk="0">
                  <a:moveTo>
                    <a:pt x="0" y="0"/>
                  </a:moveTo>
                  <a:lnTo>
                    <a:pt x="0" y="270"/>
                  </a:lnTo>
                  <a:lnTo>
                    <a:pt x="1801" y="2070"/>
                  </a:lnTo>
                  <a:lnTo>
                    <a:pt x="2070" y="2070"/>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2"/>
            <p:cNvSpPr/>
            <p:nvPr/>
          </p:nvSpPr>
          <p:spPr>
            <a:xfrm>
              <a:off x="6182269" y="1335845"/>
              <a:ext cx="192462" cy="192462"/>
            </a:xfrm>
            <a:custGeom>
              <a:avLst/>
              <a:gdLst/>
              <a:ahLst/>
              <a:cxnLst/>
              <a:rect l="l" t="t" r="r" b="b"/>
              <a:pathLst>
                <a:path w="3192" h="3192" extrusionOk="0">
                  <a:moveTo>
                    <a:pt x="0" y="0"/>
                  </a:moveTo>
                  <a:lnTo>
                    <a:pt x="0" y="270"/>
                  </a:lnTo>
                  <a:lnTo>
                    <a:pt x="2922" y="3191"/>
                  </a:lnTo>
                  <a:lnTo>
                    <a:pt x="3192" y="3191"/>
                  </a:lnTo>
                  <a:lnTo>
                    <a:pt x="0" y="0"/>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2"/>
            <p:cNvSpPr/>
            <p:nvPr/>
          </p:nvSpPr>
          <p:spPr>
            <a:xfrm>
              <a:off x="6182269" y="1268194"/>
              <a:ext cx="260052" cy="260113"/>
            </a:xfrm>
            <a:custGeom>
              <a:avLst/>
              <a:gdLst/>
              <a:ahLst/>
              <a:cxnLst/>
              <a:rect l="l" t="t" r="r" b="b"/>
              <a:pathLst>
                <a:path w="4313" h="4314" extrusionOk="0">
                  <a:moveTo>
                    <a:pt x="0" y="1"/>
                  </a:moveTo>
                  <a:lnTo>
                    <a:pt x="0" y="217"/>
                  </a:lnTo>
                  <a:lnTo>
                    <a:pt x="4043" y="4313"/>
                  </a:lnTo>
                  <a:lnTo>
                    <a:pt x="4313" y="4313"/>
                  </a:lnTo>
                  <a:lnTo>
                    <a:pt x="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2"/>
            <p:cNvSpPr/>
            <p:nvPr/>
          </p:nvSpPr>
          <p:spPr>
            <a:xfrm>
              <a:off x="6228394" y="1262346"/>
              <a:ext cx="281578" cy="265961"/>
            </a:xfrm>
            <a:custGeom>
              <a:avLst/>
              <a:gdLst/>
              <a:ahLst/>
              <a:cxnLst/>
              <a:rect l="l" t="t" r="r" b="b"/>
              <a:pathLst>
                <a:path w="4670" h="4411" extrusionOk="0">
                  <a:moveTo>
                    <a:pt x="1" y="1"/>
                  </a:moveTo>
                  <a:lnTo>
                    <a:pt x="4400"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2"/>
            <p:cNvSpPr/>
            <p:nvPr/>
          </p:nvSpPr>
          <p:spPr>
            <a:xfrm>
              <a:off x="6296045" y="1262346"/>
              <a:ext cx="282181" cy="265961"/>
            </a:xfrm>
            <a:custGeom>
              <a:avLst/>
              <a:gdLst/>
              <a:ahLst/>
              <a:cxnLst/>
              <a:rect l="l" t="t" r="r" b="b"/>
              <a:pathLst>
                <a:path w="4680" h="4411" extrusionOk="0">
                  <a:moveTo>
                    <a:pt x="0" y="1"/>
                  </a:moveTo>
                  <a:lnTo>
                    <a:pt x="4453" y="4410"/>
                  </a:lnTo>
                  <a:lnTo>
                    <a:pt x="467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2"/>
            <p:cNvSpPr/>
            <p:nvPr/>
          </p:nvSpPr>
          <p:spPr>
            <a:xfrm>
              <a:off x="6363636" y="1262346"/>
              <a:ext cx="282181" cy="265961"/>
            </a:xfrm>
            <a:custGeom>
              <a:avLst/>
              <a:gdLst/>
              <a:ahLst/>
              <a:cxnLst/>
              <a:rect l="l" t="t" r="r" b="b"/>
              <a:pathLst>
                <a:path w="4680" h="4411" extrusionOk="0">
                  <a:moveTo>
                    <a:pt x="0"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2"/>
            <p:cNvSpPr/>
            <p:nvPr/>
          </p:nvSpPr>
          <p:spPr>
            <a:xfrm>
              <a:off x="6434482" y="1262346"/>
              <a:ext cx="281517" cy="265961"/>
            </a:xfrm>
            <a:custGeom>
              <a:avLst/>
              <a:gdLst/>
              <a:ahLst/>
              <a:cxnLst/>
              <a:rect l="l" t="t" r="r" b="b"/>
              <a:pathLst>
                <a:path w="4669" h="4411" extrusionOk="0">
                  <a:moveTo>
                    <a:pt x="1"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2"/>
            <p:cNvSpPr/>
            <p:nvPr/>
          </p:nvSpPr>
          <p:spPr>
            <a:xfrm>
              <a:off x="6502073" y="1262346"/>
              <a:ext cx="281578" cy="265961"/>
            </a:xfrm>
            <a:custGeom>
              <a:avLst/>
              <a:gdLst/>
              <a:ahLst/>
              <a:cxnLst/>
              <a:rect l="l" t="t" r="r" b="b"/>
              <a:pathLst>
                <a:path w="4670" h="4411" extrusionOk="0">
                  <a:moveTo>
                    <a:pt x="1" y="1"/>
                  </a:moveTo>
                  <a:lnTo>
                    <a:pt x="4400"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2"/>
            <p:cNvSpPr/>
            <p:nvPr/>
          </p:nvSpPr>
          <p:spPr>
            <a:xfrm>
              <a:off x="6569724" y="1262346"/>
              <a:ext cx="281517" cy="265961"/>
            </a:xfrm>
            <a:custGeom>
              <a:avLst/>
              <a:gdLst/>
              <a:ahLst/>
              <a:cxnLst/>
              <a:rect l="l" t="t" r="r" b="b"/>
              <a:pathLst>
                <a:path w="4669" h="4411" extrusionOk="0">
                  <a:moveTo>
                    <a:pt x="0" y="1"/>
                  </a:moveTo>
                  <a:lnTo>
                    <a:pt x="4399" y="4410"/>
                  </a:lnTo>
                  <a:lnTo>
                    <a:pt x="4668"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2"/>
            <p:cNvSpPr/>
            <p:nvPr/>
          </p:nvSpPr>
          <p:spPr>
            <a:xfrm>
              <a:off x="6637314" y="1262346"/>
              <a:ext cx="282181" cy="265961"/>
            </a:xfrm>
            <a:custGeom>
              <a:avLst/>
              <a:gdLst/>
              <a:ahLst/>
              <a:cxnLst/>
              <a:rect l="l" t="t" r="r" b="b"/>
              <a:pathLst>
                <a:path w="4680" h="4411" extrusionOk="0">
                  <a:moveTo>
                    <a:pt x="0"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2"/>
            <p:cNvSpPr/>
            <p:nvPr/>
          </p:nvSpPr>
          <p:spPr>
            <a:xfrm>
              <a:off x="6704905" y="1262346"/>
              <a:ext cx="282181" cy="265961"/>
            </a:xfrm>
            <a:custGeom>
              <a:avLst/>
              <a:gdLst/>
              <a:ahLst/>
              <a:cxnLst/>
              <a:rect l="l" t="t" r="r" b="b"/>
              <a:pathLst>
                <a:path w="4680" h="4411" extrusionOk="0">
                  <a:moveTo>
                    <a:pt x="1" y="1"/>
                  </a:moveTo>
                  <a:lnTo>
                    <a:pt x="4453"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2"/>
            <p:cNvSpPr/>
            <p:nvPr/>
          </p:nvSpPr>
          <p:spPr>
            <a:xfrm>
              <a:off x="6773159" y="1262346"/>
              <a:ext cx="281578" cy="265961"/>
            </a:xfrm>
            <a:custGeom>
              <a:avLst/>
              <a:gdLst/>
              <a:ahLst/>
              <a:cxnLst/>
              <a:rect l="l" t="t" r="r" b="b"/>
              <a:pathLst>
                <a:path w="4670" h="4411" extrusionOk="0">
                  <a:moveTo>
                    <a:pt x="1" y="1"/>
                  </a:moveTo>
                  <a:lnTo>
                    <a:pt x="4443" y="4410"/>
                  </a:lnTo>
                  <a:lnTo>
                    <a:pt x="4669"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2"/>
            <p:cNvSpPr/>
            <p:nvPr/>
          </p:nvSpPr>
          <p:spPr>
            <a:xfrm>
              <a:off x="6843402" y="1262346"/>
              <a:ext cx="281517" cy="265961"/>
            </a:xfrm>
            <a:custGeom>
              <a:avLst/>
              <a:gdLst/>
              <a:ahLst/>
              <a:cxnLst/>
              <a:rect l="l" t="t" r="r" b="b"/>
              <a:pathLst>
                <a:path w="4669" h="4411" extrusionOk="0">
                  <a:moveTo>
                    <a:pt x="0" y="1"/>
                  </a:moveTo>
                  <a:lnTo>
                    <a:pt x="4399" y="4410"/>
                  </a:lnTo>
                  <a:lnTo>
                    <a:pt x="4668"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2"/>
            <p:cNvSpPr/>
            <p:nvPr/>
          </p:nvSpPr>
          <p:spPr>
            <a:xfrm>
              <a:off x="6910993" y="1262346"/>
              <a:ext cx="281517" cy="265961"/>
            </a:xfrm>
            <a:custGeom>
              <a:avLst/>
              <a:gdLst/>
              <a:ahLst/>
              <a:cxnLst/>
              <a:rect l="l" t="t" r="r" b="b"/>
              <a:pathLst>
                <a:path w="4669" h="4411" extrusionOk="0">
                  <a:moveTo>
                    <a:pt x="0" y="1"/>
                  </a:moveTo>
                  <a:lnTo>
                    <a:pt x="4399" y="4410"/>
                  </a:lnTo>
                  <a:lnTo>
                    <a:pt x="4669" y="4410"/>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2"/>
            <p:cNvSpPr/>
            <p:nvPr/>
          </p:nvSpPr>
          <p:spPr>
            <a:xfrm>
              <a:off x="6978583" y="1262346"/>
              <a:ext cx="282181" cy="265961"/>
            </a:xfrm>
            <a:custGeom>
              <a:avLst/>
              <a:gdLst/>
              <a:ahLst/>
              <a:cxnLst/>
              <a:rect l="l" t="t" r="r" b="b"/>
              <a:pathLst>
                <a:path w="4680"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2"/>
            <p:cNvSpPr/>
            <p:nvPr/>
          </p:nvSpPr>
          <p:spPr>
            <a:xfrm>
              <a:off x="7046174" y="1262346"/>
              <a:ext cx="282241" cy="265961"/>
            </a:xfrm>
            <a:custGeom>
              <a:avLst/>
              <a:gdLst/>
              <a:ahLst/>
              <a:cxnLst/>
              <a:rect l="l" t="t" r="r" b="b"/>
              <a:pathLst>
                <a:path w="4681" h="4411" extrusionOk="0">
                  <a:moveTo>
                    <a:pt x="1" y="1"/>
                  </a:moveTo>
                  <a:lnTo>
                    <a:pt x="4410" y="4410"/>
                  </a:lnTo>
                  <a:lnTo>
                    <a:pt x="4680" y="4410"/>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2"/>
            <p:cNvSpPr/>
            <p:nvPr/>
          </p:nvSpPr>
          <p:spPr>
            <a:xfrm>
              <a:off x="7114428" y="1262346"/>
              <a:ext cx="265298" cy="262705"/>
            </a:xfrm>
            <a:custGeom>
              <a:avLst/>
              <a:gdLst/>
              <a:ahLst/>
              <a:cxnLst/>
              <a:rect l="l" t="t" r="r" b="b"/>
              <a:pathLst>
                <a:path w="4400" h="4357" extrusionOk="0">
                  <a:moveTo>
                    <a:pt x="1" y="1"/>
                  </a:moveTo>
                  <a:lnTo>
                    <a:pt x="4400" y="4357"/>
                  </a:lnTo>
                  <a:lnTo>
                    <a:pt x="4400" y="4087"/>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2"/>
            <p:cNvSpPr/>
            <p:nvPr/>
          </p:nvSpPr>
          <p:spPr>
            <a:xfrm>
              <a:off x="7182078" y="1262346"/>
              <a:ext cx="197647" cy="195115"/>
            </a:xfrm>
            <a:custGeom>
              <a:avLst/>
              <a:gdLst/>
              <a:ahLst/>
              <a:cxnLst/>
              <a:rect l="l" t="t" r="r" b="b"/>
              <a:pathLst>
                <a:path w="3278" h="3236" extrusionOk="0">
                  <a:moveTo>
                    <a:pt x="0" y="1"/>
                  </a:moveTo>
                  <a:lnTo>
                    <a:pt x="3278" y="3235"/>
                  </a:lnTo>
                  <a:lnTo>
                    <a:pt x="3278" y="2966"/>
                  </a:lnTo>
                  <a:lnTo>
                    <a:pt x="270"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2"/>
            <p:cNvSpPr/>
            <p:nvPr/>
          </p:nvSpPr>
          <p:spPr>
            <a:xfrm>
              <a:off x="7252262" y="1262346"/>
              <a:ext cx="127464" cy="127464"/>
            </a:xfrm>
            <a:custGeom>
              <a:avLst/>
              <a:gdLst/>
              <a:ahLst/>
              <a:cxnLst/>
              <a:rect l="l" t="t" r="r" b="b"/>
              <a:pathLst>
                <a:path w="2114" h="2114" extrusionOk="0">
                  <a:moveTo>
                    <a:pt x="1" y="1"/>
                  </a:moveTo>
                  <a:lnTo>
                    <a:pt x="2114" y="2114"/>
                  </a:lnTo>
                  <a:lnTo>
                    <a:pt x="2114" y="1844"/>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2"/>
            <p:cNvSpPr/>
            <p:nvPr/>
          </p:nvSpPr>
          <p:spPr>
            <a:xfrm>
              <a:off x="7319852" y="1262346"/>
              <a:ext cx="59873" cy="59873"/>
            </a:xfrm>
            <a:custGeom>
              <a:avLst/>
              <a:gdLst/>
              <a:ahLst/>
              <a:cxnLst/>
              <a:rect l="l" t="t" r="r" b="b"/>
              <a:pathLst>
                <a:path w="993" h="993" extrusionOk="0">
                  <a:moveTo>
                    <a:pt x="1" y="1"/>
                  </a:moveTo>
                  <a:lnTo>
                    <a:pt x="993" y="993"/>
                  </a:lnTo>
                  <a:lnTo>
                    <a:pt x="993" y="723"/>
                  </a:lnTo>
                  <a:lnTo>
                    <a:pt x="227" y="1"/>
                  </a:ln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sim 1"/>
          <p:cNvPicPr>
            <a:picLocks noChangeAspect="1"/>
          </p:cNvPicPr>
          <p:nvPr/>
        </p:nvPicPr>
        <p:blipFill rotWithShape="1">
          <a:blip r:embed="rId3"/>
          <a:srcRect l="11194" r="12504" b="-315"/>
          <a:stretch/>
        </p:blipFill>
        <p:spPr>
          <a:xfrm>
            <a:off x="5378530" y="837004"/>
            <a:ext cx="2583112" cy="337894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50"/>
          <p:cNvSpPr txBox="1">
            <a:spLocks noGrp="1"/>
          </p:cNvSpPr>
          <p:nvPr>
            <p:ph type="title" idx="13"/>
          </p:nvPr>
        </p:nvSpPr>
        <p:spPr>
          <a:xfrm>
            <a:off x="4554378" y="2391034"/>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02</a:t>
            </a:r>
            <a:endParaRPr dirty="0"/>
          </a:p>
        </p:txBody>
      </p:sp>
      <p:sp>
        <p:nvSpPr>
          <p:cNvPr id="2076" name="Google Shape;2076;p50"/>
          <p:cNvSpPr txBox="1">
            <a:spLocks noGrp="1"/>
          </p:cNvSpPr>
          <p:nvPr>
            <p:ph type="title" idx="9"/>
          </p:nvPr>
        </p:nvSpPr>
        <p:spPr>
          <a:xfrm>
            <a:off x="1276284" y="3414243"/>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03</a:t>
            </a:r>
            <a:endParaRPr/>
          </a:p>
        </p:txBody>
      </p:sp>
      <p:sp>
        <p:nvSpPr>
          <p:cNvPr id="2077" name="Google Shape;2077;p50"/>
          <p:cNvSpPr txBox="1">
            <a:spLocks noGrp="1"/>
          </p:cNvSpPr>
          <p:nvPr>
            <p:ph type="title" idx="8"/>
          </p:nvPr>
        </p:nvSpPr>
        <p:spPr>
          <a:xfrm>
            <a:off x="1276284" y="1658743"/>
            <a:ext cx="7758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01</a:t>
            </a:r>
            <a:endParaRPr dirty="0"/>
          </a:p>
        </p:txBody>
      </p:sp>
      <p:sp>
        <p:nvSpPr>
          <p:cNvPr id="2078" name="Google Shape;2078;p50"/>
          <p:cNvSpPr txBox="1">
            <a:spLocks noGrp="1"/>
          </p:cNvSpPr>
          <p:nvPr>
            <p:ph type="title" idx="15"/>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KULLANIM ALANLARI</a:t>
            </a:r>
            <a:endParaRPr dirty="0"/>
          </a:p>
        </p:txBody>
      </p:sp>
      <p:sp>
        <p:nvSpPr>
          <p:cNvPr id="2079" name="Google Shape;2079;p50"/>
          <p:cNvSpPr txBox="1">
            <a:spLocks noGrp="1"/>
          </p:cNvSpPr>
          <p:nvPr>
            <p:ph type="title"/>
          </p:nvPr>
        </p:nvSpPr>
        <p:spPr>
          <a:xfrm>
            <a:off x="2129159" y="1683408"/>
            <a:ext cx="2245500" cy="645013"/>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Dijital Eğlence</a:t>
            </a:r>
            <a:endParaRPr dirty="0"/>
          </a:p>
        </p:txBody>
      </p:sp>
      <p:sp>
        <p:nvSpPr>
          <p:cNvPr id="2080" name="Google Shape;2080;p50"/>
          <p:cNvSpPr txBox="1">
            <a:spLocks noGrp="1"/>
          </p:cNvSpPr>
          <p:nvPr>
            <p:ph type="title" idx="2"/>
          </p:nvPr>
        </p:nvSpPr>
        <p:spPr>
          <a:xfrm>
            <a:off x="5330178" y="2330995"/>
            <a:ext cx="3210506" cy="835839"/>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Kayıp Çocuk Arama – </a:t>
            </a:r>
            <a:r>
              <a:rPr lang="tr-TR" smtClean="0"/>
              <a:t>Kurtarma Çalışmaları</a:t>
            </a:r>
            <a:endParaRPr dirty="0"/>
          </a:p>
        </p:txBody>
      </p:sp>
      <p:sp>
        <p:nvSpPr>
          <p:cNvPr id="2083" name="Google Shape;2083;p50"/>
          <p:cNvSpPr txBox="1">
            <a:spLocks noGrp="1"/>
          </p:cNvSpPr>
          <p:nvPr>
            <p:ph type="title" idx="4"/>
          </p:nvPr>
        </p:nvSpPr>
        <p:spPr>
          <a:xfrm>
            <a:off x="2129159" y="3410986"/>
            <a:ext cx="2169464" cy="779057"/>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Kaçak Suçlular</a:t>
            </a:r>
            <a:endParaRPr dirty="0"/>
          </a:p>
        </p:txBody>
      </p:sp>
      <p:sp>
        <p:nvSpPr>
          <p:cNvPr id="2087" name="Google Shape;2087;p50"/>
          <p:cNvSpPr/>
          <p:nvPr/>
        </p:nvSpPr>
        <p:spPr>
          <a:xfrm>
            <a:off x="380496" y="4123950"/>
            <a:ext cx="665214" cy="65891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lt2"/>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8265638" y="2571750"/>
            <a:ext cx="572700" cy="572700"/>
          </a:xfrm>
          <a:prstGeom prst="donut">
            <a:avLst>
              <a:gd name="adj" fmla="val 25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50"/>
          <p:cNvGrpSpPr/>
          <p:nvPr/>
        </p:nvGrpSpPr>
        <p:grpSpPr>
          <a:xfrm>
            <a:off x="333464" y="1248467"/>
            <a:ext cx="764709" cy="765242"/>
            <a:chOff x="655525" y="778450"/>
            <a:chExt cx="837120" cy="837795"/>
          </a:xfrm>
        </p:grpSpPr>
        <p:sp>
          <p:nvSpPr>
            <p:cNvPr id="2090" name="Google Shape;2090;p50"/>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rgbClr val="FFC75F"/>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0"/>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0"/>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0"/>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0"/>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0"/>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0"/>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0"/>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0"/>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0"/>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0"/>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0"/>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0"/>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0"/>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0"/>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0"/>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0"/>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0"/>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0"/>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0"/>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0"/>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0"/>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0"/>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0"/>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0"/>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0"/>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0"/>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0"/>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0"/>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0"/>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0"/>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0"/>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0"/>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0"/>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0"/>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0"/>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0"/>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0"/>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0"/>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0"/>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0"/>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0"/>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0"/>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0"/>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0"/>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0"/>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0"/>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0"/>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0"/>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0"/>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0"/>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0"/>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0"/>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0"/>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0"/>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0"/>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0"/>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0"/>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52"/>
          <p:cNvSpPr txBox="1">
            <a:spLocks noGrp="1"/>
          </p:cNvSpPr>
          <p:nvPr>
            <p:ph type="title"/>
          </p:nvPr>
        </p:nvSpPr>
        <p:spPr>
          <a:xfrm>
            <a:off x="1616575" y="2796712"/>
            <a:ext cx="59109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tr-TR" dirty="0" smtClean="0"/>
              <a:t>MATERYAL - METOD</a:t>
            </a:r>
            <a:endParaRPr dirty="0"/>
          </a:p>
        </p:txBody>
      </p:sp>
      <p:sp>
        <p:nvSpPr>
          <p:cNvPr id="2420" name="Google Shape;2420;p52"/>
          <p:cNvSpPr txBox="1">
            <a:spLocks noGrp="1"/>
          </p:cNvSpPr>
          <p:nvPr>
            <p:ph type="title" idx="2"/>
          </p:nvPr>
        </p:nvSpPr>
        <p:spPr>
          <a:xfrm>
            <a:off x="3960300" y="1385787"/>
            <a:ext cx="1223100" cy="1176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0</a:t>
            </a:r>
            <a:r>
              <a:rPr lang="tr-TR" dirty="0" smtClean="0"/>
              <a:t>2</a:t>
            </a:r>
            <a:endParaRPr dirty="0"/>
          </a:p>
        </p:txBody>
      </p:sp>
      <p:sp>
        <p:nvSpPr>
          <p:cNvPr id="2421" name="Google Shape;2421;p52"/>
          <p:cNvSpPr txBox="1">
            <a:spLocks noGrp="1"/>
          </p:cNvSpPr>
          <p:nvPr>
            <p:ph type="subTitle" idx="1"/>
          </p:nvPr>
        </p:nvSpPr>
        <p:spPr>
          <a:xfrm>
            <a:off x="1616125" y="3670700"/>
            <a:ext cx="5911500" cy="433800"/>
          </a:xfrm>
          <a:prstGeom prst="rect">
            <a:avLst/>
          </a:prstGeom>
        </p:spPr>
        <p:txBody>
          <a:bodyPr spcFirstLastPara="1" wrap="square" lIns="91425" tIns="91425" rIns="91425" bIns="91425" anchor="t" anchorCtr="0">
            <a:noAutofit/>
          </a:bodyPr>
          <a:lstStyle/>
          <a:p>
            <a:pPr marL="0" indent="0">
              <a:spcAft>
                <a:spcPts val="1600"/>
              </a:spcAft>
            </a:pPr>
            <a:r>
              <a:rPr lang="tr-TR" dirty="0" err="1" smtClean="0"/>
              <a:t>Colab</a:t>
            </a:r>
            <a:r>
              <a:rPr lang="tr-TR" dirty="0" smtClean="0"/>
              <a:t> – </a:t>
            </a:r>
            <a:r>
              <a:rPr lang="tr-TR" dirty="0" err="1" smtClean="0"/>
              <a:t>Jupyter</a:t>
            </a:r>
            <a:r>
              <a:rPr lang="tr-TR" dirty="0" smtClean="0"/>
              <a:t> Notebook - </a:t>
            </a:r>
            <a:r>
              <a:rPr lang="tr-TR" dirty="0" err="1" smtClean="0"/>
              <a:t>UTKFace</a:t>
            </a:r>
            <a:r>
              <a:rPr lang="tr-TR" dirty="0" smtClean="0"/>
              <a:t> - GAN – </a:t>
            </a:r>
            <a:r>
              <a:rPr lang="tr-TR" dirty="0" err="1" smtClean="0"/>
              <a:t>CycleGAN</a:t>
            </a:r>
            <a:r>
              <a:rPr lang="tr-TR" dirty="0" smtClean="0"/>
              <a:t> </a:t>
            </a:r>
            <a:endParaRPr dirty="0"/>
          </a:p>
        </p:txBody>
      </p:sp>
      <p:grpSp>
        <p:nvGrpSpPr>
          <p:cNvPr id="2422" name="Google Shape;2422;p52"/>
          <p:cNvGrpSpPr/>
          <p:nvPr/>
        </p:nvGrpSpPr>
        <p:grpSpPr>
          <a:xfrm>
            <a:off x="267965" y="2297066"/>
            <a:ext cx="1018081" cy="609824"/>
            <a:chOff x="3541715" y="2565078"/>
            <a:chExt cx="1018081" cy="609824"/>
          </a:xfrm>
        </p:grpSpPr>
        <p:sp>
          <p:nvSpPr>
            <p:cNvPr id="2423" name="Google Shape;2423;p52"/>
            <p:cNvSpPr/>
            <p:nvPr/>
          </p:nvSpPr>
          <p:spPr>
            <a:xfrm>
              <a:off x="3541715" y="2565078"/>
              <a:ext cx="1018081" cy="609824"/>
            </a:xfrm>
            <a:custGeom>
              <a:avLst/>
              <a:gdLst/>
              <a:ahLst/>
              <a:cxnLst/>
              <a:rect l="l" t="t" r="r" b="b"/>
              <a:pathLst>
                <a:path w="16885" h="10114" extrusionOk="0">
                  <a:moveTo>
                    <a:pt x="0" y="1"/>
                  </a:moveTo>
                  <a:lnTo>
                    <a:pt x="0" y="10114"/>
                  </a:lnTo>
                  <a:lnTo>
                    <a:pt x="16884" y="10114"/>
                  </a:lnTo>
                  <a:lnTo>
                    <a:pt x="16884" y="1"/>
                  </a:lnTo>
                  <a:close/>
                </a:path>
              </a:pathLst>
            </a:custGeom>
            <a:solidFill>
              <a:srgbClr val="FFFFFF"/>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2"/>
            <p:cNvSpPr/>
            <p:nvPr/>
          </p:nvSpPr>
          <p:spPr>
            <a:xfrm>
              <a:off x="3609306"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2"/>
            <p:cNvSpPr/>
            <p:nvPr/>
          </p:nvSpPr>
          <p:spPr>
            <a:xfrm>
              <a:off x="3744547"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3880392" y="2565078"/>
              <a:ext cx="67651" cy="609824"/>
            </a:xfrm>
            <a:custGeom>
              <a:avLst/>
              <a:gdLst/>
              <a:ahLst/>
              <a:cxnLst/>
              <a:rect l="l" t="t" r="r" b="b"/>
              <a:pathLst>
                <a:path w="1122" h="10114" extrusionOk="0">
                  <a:moveTo>
                    <a:pt x="1" y="1"/>
                  </a:moveTo>
                  <a:lnTo>
                    <a:pt x="1"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2"/>
            <p:cNvSpPr/>
            <p:nvPr/>
          </p:nvSpPr>
          <p:spPr>
            <a:xfrm>
              <a:off x="4015633" y="2565078"/>
              <a:ext cx="67651" cy="609824"/>
            </a:xfrm>
            <a:custGeom>
              <a:avLst/>
              <a:gdLst/>
              <a:ahLst/>
              <a:cxnLst/>
              <a:rect l="l" t="t" r="r" b="b"/>
              <a:pathLst>
                <a:path w="1122" h="10114" extrusionOk="0">
                  <a:moveTo>
                    <a:pt x="0" y="1"/>
                  </a:moveTo>
                  <a:lnTo>
                    <a:pt x="0" y="10114"/>
                  </a:lnTo>
                  <a:lnTo>
                    <a:pt x="1121" y="10114"/>
                  </a:lnTo>
                  <a:lnTo>
                    <a:pt x="1121"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2"/>
            <p:cNvSpPr/>
            <p:nvPr/>
          </p:nvSpPr>
          <p:spPr>
            <a:xfrm>
              <a:off x="4150814" y="2565078"/>
              <a:ext cx="65058" cy="609824"/>
            </a:xfrm>
            <a:custGeom>
              <a:avLst/>
              <a:gdLst/>
              <a:ahLst/>
              <a:cxnLst/>
              <a:rect l="l" t="t" r="r" b="b"/>
              <a:pathLst>
                <a:path w="1079" h="10114" extrusionOk="0">
                  <a:moveTo>
                    <a:pt x="1" y="1"/>
                  </a:moveTo>
                  <a:lnTo>
                    <a:pt x="1" y="10114"/>
                  </a:lnTo>
                  <a:lnTo>
                    <a:pt x="1079" y="10114"/>
                  </a:lnTo>
                  <a:lnTo>
                    <a:pt x="1079"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4283403" y="2565078"/>
              <a:ext cx="68375" cy="609824"/>
            </a:xfrm>
            <a:custGeom>
              <a:avLst/>
              <a:gdLst/>
              <a:ahLst/>
              <a:cxnLst/>
              <a:rect l="l" t="t" r="r" b="b"/>
              <a:pathLst>
                <a:path w="1134" h="10114" extrusionOk="0">
                  <a:moveTo>
                    <a:pt x="1" y="1"/>
                  </a:moveTo>
                  <a:lnTo>
                    <a:pt x="1" y="10114"/>
                  </a:lnTo>
                  <a:lnTo>
                    <a:pt x="1133" y="10114"/>
                  </a:lnTo>
                  <a:lnTo>
                    <a:pt x="1133"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4419307" y="2565078"/>
              <a:ext cx="67651" cy="609824"/>
            </a:xfrm>
            <a:custGeom>
              <a:avLst/>
              <a:gdLst/>
              <a:ahLst/>
              <a:cxnLst/>
              <a:rect l="l" t="t" r="r" b="b"/>
              <a:pathLst>
                <a:path w="1122" h="10114" extrusionOk="0">
                  <a:moveTo>
                    <a:pt x="0" y="1"/>
                  </a:moveTo>
                  <a:lnTo>
                    <a:pt x="0" y="10114"/>
                  </a:lnTo>
                  <a:lnTo>
                    <a:pt x="1122" y="10114"/>
                  </a:lnTo>
                  <a:lnTo>
                    <a:pt x="1122"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52"/>
          <p:cNvGrpSpPr/>
          <p:nvPr/>
        </p:nvGrpSpPr>
        <p:grpSpPr>
          <a:xfrm>
            <a:off x="7488025" y="1445725"/>
            <a:ext cx="837120" cy="837795"/>
            <a:chOff x="655525" y="778450"/>
            <a:chExt cx="837120" cy="837795"/>
          </a:xfrm>
        </p:grpSpPr>
        <p:sp>
          <p:nvSpPr>
            <p:cNvPr id="2432" name="Google Shape;2432;p52"/>
            <p:cNvSpPr/>
            <p:nvPr/>
          </p:nvSpPr>
          <p:spPr>
            <a:xfrm>
              <a:off x="655525" y="778450"/>
              <a:ext cx="837120" cy="837795"/>
            </a:xfrm>
            <a:custGeom>
              <a:avLst/>
              <a:gdLst/>
              <a:ahLst/>
              <a:cxnLst/>
              <a:rect l="l" t="t" r="r" b="b"/>
              <a:pathLst>
                <a:path w="13650" h="13661" extrusionOk="0">
                  <a:moveTo>
                    <a:pt x="6825" y="0"/>
                  </a:moveTo>
                  <a:cubicBezTo>
                    <a:pt x="3052" y="0"/>
                    <a:pt x="1" y="3051"/>
                    <a:pt x="1" y="6825"/>
                  </a:cubicBezTo>
                  <a:cubicBezTo>
                    <a:pt x="1" y="10555"/>
                    <a:pt x="3052" y="13660"/>
                    <a:pt x="6825" y="13660"/>
                  </a:cubicBezTo>
                  <a:cubicBezTo>
                    <a:pt x="10599" y="13660"/>
                    <a:pt x="13650" y="10555"/>
                    <a:pt x="13650" y="6825"/>
                  </a:cubicBezTo>
                  <a:cubicBezTo>
                    <a:pt x="13650" y="3051"/>
                    <a:pt x="10599" y="0"/>
                    <a:pt x="6825" y="0"/>
                  </a:cubicBezTo>
                  <a:close/>
                </a:path>
              </a:pathLst>
            </a:custGeom>
            <a:solidFill>
              <a:schemeClr val="lt2"/>
            </a:solidFill>
            <a:ln w="3500"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968089" y="791081"/>
              <a:ext cx="16340" cy="16280"/>
            </a:xfrm>
            <a:custGeom>
              <a:avLst/>
              <a:gdLst/>
              <a:ahLst/>
              <a:cxnLst/>
              <a:rect l="l" t="t" r="r" b="b"/>
              <a:pathLst>
                <a:path w="271" h="270" extrusionOk="0">
                  <a:moveTo>
                    <a:pt x="141" y="0"/>
                  </a:moveTo>
                  <a:cubicBezTo>
                    <a:pt x="55" y="0"/>
                    <a:pt x="1" y="97"/>
                    <a:pt x="1" y="141"/>
                  </a:cubicBezTo>
                  <a:cubicBezTo>
                    <a:pt x="1" y="227"/>
                    <a:pt x="55" y="270"/>
                    <a:pt x="141" y="270"/>
                  </a:cubicBezTo>
                  <a:cubicBezTo>
                    <a:pt x="184" y="270"/>
                    <a:pt x="270" y="227"/>
                    <a:pt x="270" y="141"/>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1016868" y="791081"/>
              <a:ext cx="16340" cy="16280"/>
            </a:xfrm>
            <a:custGeom>
              <a:avLst/>
              <a:gdLst/>
              <a:ahLst/>
              <a:cxnLst/>
              <a:rect l="l" t="t" r="r" b="b"/>
              <a:pathLst>
                <a:path w="271" h="270" extrusionOk="0">
                  <a:moveTo>
                    <a:pt x="141" y="0"/>
                  </a:moveTo>
                  <a:cubicBezTo>
                    <a:pt x="54" y="0"/>
                    <a:pt x="0" y="97"/>
                    <a:pt x="0" y="141"/>
                  </a:cubicBezTo>
                  <a:cubicBezTo>
                    <a:pt x="0" y="227"/>
                    <a:pt x="54" y="270"/>
                    <a:pt x="141" y="270"/>
                  </a:cubicBezTo>
                  <a:cubicBezTo>
                    <a:pt x="227" y="270"/>
                    <a:pt x="270" y="227"/>
                    <a:pt x="270" y="141"/>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2"/>
            <p:cNvSpPr/>
            <p:nvPr/>
          </p:nvSpPr>
          <p:spPr>
            <a:xfrm>
              <a:off x="1065646" y="791081"/>
              <a:ext cx="16280" cy="16280"/>
            </a:xfrm>
            <a:custGeom>
              <a:avLst/>
              <a:gdLst/>
              <a:ahLst/>
              <a:cxnLst/>
              <a:rect l="l" t="t" r="r" b="b"/>
              <a:pathLst>
                <a:path w="270" h="270" extrusionOk="0">
                  <a:moveTo>
                    <a:pt x="140" y="0"/>
                  </a:moveTo>
                  <a:cubicBezTo>
                    <a:pt x="97" y="0"/>
                    <a:pt x="0" y="97"/>
                    <a:pt x="0" y="141"/>
                  </a:cubicBezTo>
                  <a:cubicBezTo>
                    <a:pt x="0" y="227"/>
                    <a:pt x="97" y="270"/>
                    <a:pt x="140" y="270"/>
                  </a:cubicBezTo>
                  <a:cubicBezTo>
                    <a:pt x="227" y="270"/>
                    <a:pt x="270" y="227"/>
                    <a:pt x="270" y="141"/>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2"/>
            <p:cNvSpPr/>
            <p:nvPr/>
          </p:nvSpPr>
          <p:spPr>
            <a:xfrm>
              <a:off x="1117620" y="791081"/>
              <a:ext cx="16340" cy="16280"/>
            </a:xfrm>
            <a:custGeom>
              <a:avLst/>
              <a:gdLst/>
              <a:ahLst/>
              <a:cxnLst/>
              <a:rect l="l" t="t" r="r" b="b"/>
              <a:pathLst>
                <a:path w="271" h="270" extrusionOk="0">
                  <a:moveTo>
                    <a:pt x="130" y="0"/>
                  </a:moveTo>
                  <a:cubicBezTo>
                    <a:pt x="44" y="0"/>
                    <a:pt x="1" y="97"/>
                    <a:pt x="1" y="141"/>
                  </a:cubicBezTo>
                  <a:cubicBezTo>
                    <a:pt x="1" y="227"/>
                    <a:pt x="44" y="270"/>
                    <a:pt x="130" y="270"/>
                  </a:cubicBezTo>
                  <a:cubicBezTo>
                    <a:pt x="173" y="270"/>
                    <a:pt x="270" y="227"/>
                    <a:pt x="270" y="141"/>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1166399" y="791081"/>
              <a:ext cx="16280" cy="16280"/>
            </a:xfrm>
            <a:custGeom>
              <a:avLst/>
              <a:gdLst/>
              <a:ahLst/>
              <a:cxnLst/>
              <a:rect l="l" t="t" r="r" b="b"/>
              <a:pathLst>
                <a:path w="270" h="270" extrusionOk="0">
                  <a:moveTo>
                    <a:pt x="130" y="0"/>
                  </a:moveTo>
                  <a:cubicBezTo>
                    <a:pt x="43" y="0"/>
                    <a:pt x="0" y="97"/>
                    <a:pt x="0" y="141"/>
                  </a:cubicBezTo>
                  <a:cubicBezTo>
                    <a:pt x="0" y="227"/>
                    <a:pt x="43" y="270"/>
                    <a:pt x="130" y="270"/>
                  </a:cubicBezTo>
                  <a:cubicBezTo>
                    <a:pt x="216" y="270"/>
                    <a:pt x="270" y="227"/>
                    <a:pt x="270" y="141"/>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2"/>
            <p:cNvSpPr/>
            <p:nvPr/>
          </p:nvSpPr>
          <p:spPr>
            <a:xfrm>
              <a:off x="868000" y="842452"/>
              <a:ext cx="16340" cy="16280"/>
            </a:xfrm>
            <a:custGeom>
              <a:avLst/>
              <a:gdLst/>
              <a:ahLst/>
              <a:cxnLst/>
              <a:rect l="l" t="t" r="r" b="b"/>
              <a:pathLst>
                <a:path w="271" h="270" extrusionOk="0">
                  <a:moveTo>
                    <a:pt x="141" y="0"/>
                  </a:moveTo>
                  <a:cubicBezTo>
                    <a:pt x="98" y="0"/>
                    <a:pt x="1" y="54"/>
                    <a:pt x="1" y="140"/>
                  </a:cubicBezTo>
                  <a:cubicBezTo>
                    <a:pt x="1" y="183"/>
                    <a:pt x="98"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2"/>
            <p:cNvSpPr/>
            <p:nvPr/>
          </p:nvSpPr>
          <p:spPr>
            <a:xfrm>
              <a:off x="919371" y="842452"/>
              <a:ext cx="16280" cy="16280"/>
            </a:xfrm>
            <a:custGeom>
              <a:avLst/>
              <a:gdLst/>
              <a:ahLst/>
              <a:cxnLst/>
              <a:rect l="l" t="t" r="r" b="b"/>
              <a:pathLst>
                <a:path w="270" h="270" extrusionOk="0">
                  <a:moveTo>
                    <a:pt x="140" y="0"/>
                  </a:moveTo>
                  <a:cubicBezTo>
                    <a:pt x="54" y="0"/>
                    <a:pt x="0" y="54"/>
                    <a:pt x="0" y="140"/>
                  </a:cubicBezTo>
                  <a:cubicBezTo>
                    <a:pt x="0" y="183"/>
                    <a:pt x="54" y="270"/>
                    <a:pt x="140" y="270"/>
                  </a:cubicBezTo>
                  <a:cubicBezTo>
                    <a:pt x="184" y="270"/>
                    <a:pt x="270" y="183"/>
                    <a:pt x="270" y="140"/>
                  </a:cubicBezTo>
                  <a:cubicBezTo>
                    <a:pt x="270" y="5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968089" y="842452"/>
              <a:ext cx="16340" cy="16280"/>
            </a:xfrm>
            <a:custGeom>
              <a:avLst/>
              <a:gdLst/>
              <a:ahLst/>
              <a:cxnLst/>
              <a:rect l="l" t="t" r="r" b="b"/>
              <a:pathLst>
                <a:path w="271" h="270" extrusionOk="0">
                  <a:moveTo>
                    <a:pt x="141" y="0"/>
                  </a:moveTo>
                  <a:cubicBezTo>
                    <a:pt x="55" y="0"/>
                    <a:pt x="1" y="54"/>
                    <a:pt x="1" y="140"/>
                  </a:cubicBezTo>
                  <a:cubicBezTo>
                    <a:pt x="1" y="183"/>
                    <a:pt x="55" y="270"/>
                    <a:pt x="141" y="270"/>
                  </a:cubicBezTo>
                  <a:cubicBezTo>
                    <a:pt x="184" y="270"/>
                    <a:pt x="270" y="183"/>
                    <a:pt x="270" y="140"/>
                  </a:cubicBezTo>
                  <a:cubicBezTo>
                    <a:pt x="270" y="5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1016868" y="842452"/>
              <a:ext cx="16340" cy="16280"/>
            </a:xfrm>
            <a:custGeom>
              <a:avLst/>
              <a:gdLst/>
              <a:ahLst/>
              <a:cxnLst/>
              <a:rect l="l" t="t" r="r" b="b"/>
              <a:pathLst>
                <a:path w="271" h="270" extrusionOk="0">
                  <a:moveTo>
                    <a:pt x="141" y="0"/>
                  </a:moveTo>
                  <a:cubicBezTo>
                    <a:pt x="54" y="0"/>
                    <a:pt x="0" y="54"/>
                    <a:pt x="0" y="140"/>
                  </a:cubicBezTo>
                  <a:cubicBezTo>
                    <a:pt x="0" y="183"/>
                    <a:pt x="54" y="270"/>
                    <a:pt x="141" y="270"/>
                  </a:cubicBezTo>
                  <a:cubicBezTo>
                    <a:pt x="227" y="270"/>
                    <a:pt x="270" y="183"/>
                    <a:pt x="270" y="140"/>
                  </a:cubicBezTo>
                  <a:cubicBezTo>
                    <a:pt x="270" y="5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2"/>
            <p:cNvSpPr/>
            <p:nvPr/>
          </p:nvSpPr>
          <p:spPr>
            <a:xfrm>
              <a:off x="1065646" y="842452"/>
              <a:ext cx="16280" cy="16280"/>
            </a:xfrm>
            <a:custGeom>
              <a:avLst/>
              <a:gdLst/>
              <a:ahLst/>
              <a:cxnLst/>
              <a:rect l="l" t="t" r="r" b="b"/>
              <a:pathLst>
                <a:path w="270" h="270" extrusionOk="0">
                  <a:moveTo>
                    <a:pt x="140" y="0"/>
                  </a:moveTo>
                  <a:cubicBezTo>
                    <a:pt x="97" y="0"/>
                    <a:pt x="0" y="54"/>
                    <a:pt x="0" y="140"/>
                  </a:cubicBezTo>
                  <a:cubicBezTo>
                    <a:pt x="0" y="183"/>
                    <a:pt x="97" y="270"/>
                    <a:pt x="140" y="270"/>
                  </a:cubicBezTo>
                  <a:cubicBezTo>
                    <a:pt x="227" y="270"/>
                    <a:pt x="270" y="183"/>
                    <a:pt x="270" y="140"/>
                  </a:cubicBezTo>
                  <a:cubicBezTo>
                    <a:pt x="270" y="5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2"/>
            <p:cNvSpPr/>
            <p:nvPr/>
          </p:nvSpPr>
          <p:spPr>
            <a:xfrm>
              <a:off x="1117620"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173" y="270"/>
                    <a:pt x="270" y="183"/>
                    <a:pt x="270" y="140"/>
                  </a:cubicBezTo>
                  <a:cubicBezTo>
                    <a:pt x="270" y="5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p:cNvSpPr/>
            <p:nvPr/>
          </p:nvSpPr>
          <p:spPr>
            <a:xfrm>
              <a:off x="1166399" y="842452"/>
              <a:ext cx="16280" cy="16280"/>
            </a:xfrm>
            <a:custGeom>
              <a:avLst/>
              <a:gdLst/>
              <a:ahLst/>
              <a:cxnLst/>
              <a:rect l="l" t="t" r="r" b="b"/>
              <a:pathLst>
                <a:path w="270" h="270" extrusionOk="0">
                  <a:moveTo>
                    <a:pt x="130" y="0"/>
                  </a:moveTo>
                  <a:cubicBezTo>
                    <a:pt x="43" y="0"/>
                    <a:pt x="0" y="54"/>
                    <a:pt x="0" y="140"/>
                  </a:cubicBezTo>
                  <a:cubicBezTo>
                    <a:pt x="0" y="183"/>
                    <a:pt x="43"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2"/>
            <p:cNvSpPr/>
            <p:nvPr/>
          </p:nvSpPr>
          <p:spPr>
            <a:xfrm>
              <a:off x="1215117" y="842452"/>
              <a:ext cx="16340" cy="16280"/>
            </a:xfrm>
            <a:custGeom>
              <a:avLst/>
              <a:gdLst/>
              <a:ahLst/>
              <a:cxnLst/>
              <a:rect l="l" t="t" r="r" b="b"/>
              <a:pathLst>
                <a:path w="271" h="270" extrusionOk="0">
                  <a:moveTo>
                    <a:pt x="130" y="0"/>
                  </a:moveTo>
                  <a:cubicBezTo>
                    <a:pt x="44" y="0"/>
                    <a:pt x="1" y="54"/>
                    <a:pt x="1" y="140"/>
                  </a:cubicBezTo>
                  <a:cubicBezTo>
                    <a:pt x="1" y="183"/>
                    <a:pt x="44"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2"/>
            <p:cNvSpPr/>
            <p:nvPr/>
          </p:nvSpPr>
          <p:spPr>
            <a:xfrm>
              <a:off x="1263896" y="842452"/>
              <a:ext cx="16280" cy="16280"/>
            </a:xfrm>
            <a:custGeom>
              <a:avLst/>
              <a:gdLst/>
              <a:ahLst/>
              <a:cxnLst/>
              <a:rect l="l" t="t" r="r" b="b"/>
              <a:pathLst>
                <a:path w="270" h="270" extrusionOk="0">
                  <a:moveTo>
                    <a:pt x="130" y="0"/>
                  </a:moveTo>
                  <a:cubicBezTo>
                    <a:pt x="87" y="0"/>
                    <a:pt x="0" y="54"/>
                    <a:pt x="0" y="140"/>
                  </a:cubicBezTo>
                  <a:cubicBezTo>
                    <a:pt x="0" y="183"/>
                    <a:pt x="87" y="270"/>
                    <a:pt x="130" y="270"/>
                  </a:cubicBezTo>
                  <a:cubicBezTo>
                    <a:pt x="216" y="270"/>
                    <a:pt x="270" y="183"/>
                    <a:pt x="270" y="140"/>
                  </a:cubicBezTo>
                  <a:cubicBezTo>
                    <a:pt x="270" y="5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819221" y="891170"/>
              <a:ext cx="16340" cy="16340"/>
            </a:xfrm>
            <a:custGeom>
              <a:avLst/>
              <a:gdLst/>
              <a:ahLst/>
              <a:cxnLst/>
              <a:rect l="l" t="t" r="r" b="b"/>
              <a:pathLst>
                <a:path w="271" h="271" extrusionOk="0">
                  <a:moveTo>
                    <a:pt x="141" y="1"/>
                  </a:moveTo>
                  <a:cubicBezTo>
                    <a:pt x="44" y="1"/>
                    <a:pt x="1" y="55"/>
                    <a:pt x="1" y="141"/>
                  </a:cubicBezTo>
                  <a:cubicBezTo>
                    <a:pt x="1" y="227"/>
                    <a:pt x="4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868000" y="891170"/>
              <a:ext cx="16340" cy="16340"/>
            </a:xfrm>
            <a:custGeom>
              <a:avLst/>
              <a:gdLst/>
              <a:ahLst/>
              <a:cxnLst/>
              <a:rect l="l" t="t" r="r" b="b"/>
              <a:pathLst>
                <a:path w="271" h="271" extrusionOk="0">
                  <a:moveTo>
                    <a:pt x="141" y="1"/>
                  </a:moveTo>
                  <a:cubicBezTo>
                    <a:pt x="98" y="1"/>
                    <a:pt x="1" y="55"/>
                    <a:pt x="1" y="141"/>
                  </a:cubicBezTo>
                  <a:cubicBezTo>
                    <a:pt x="1" y="227"/>
                    <a:pt x="98"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919371" y="891170"/>
              <a:ext cx="16280" cy="16340"/>
            </a:xfrm>
            <a:custGeom>
              <a:avLst/>
              <a:gdLst/>
              <a:ahLst/>
              <a:cxnLst/>
              <a:rect l="l" t="t" r="r" b="b"/>
              <a:pathLst>
                <a:path w="270" h="271" extrusionOk="0">
                  <a:moveTo>
                    <a:pt x="140" y="1"/>
                  </a:moveTo>
                  <a:cubicBezTo>
                    <a:pt x="54" y="1"/>
                    <a:pt x="0" y="55"/>
                    <a:pt x="0" y="141"/>
                  </a:cubicBezTo>
                  <a:cubicBezTo>
                    <a:pt x="0" y="227"/>
                    <a:pt x="54" y="270"/>
                    <a:pt x="140" y="270"/>
                  </a:cubicBezTo>
                  <a:cubicBezTo>
                    <a:pt x="184" y="270"/>
                    <a:pt x="270" y="227"/>
                    <a:pt x="270" y="141"/>
                  </a:cubicBezTo>
                  <a:cubicBezTo>
                    <a:pt x="270" y="55"/>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968089" y="891170"/>
              <a:ext cx="16340" cy="16340"/>
            </a:xfrm>
            <a:custGeom>
              <a:avLst/>
              <a:gdLst/>
              <a:ahLst/>
              <a:cxnLst/>
              <a:rect l="l" t="t" r="r" b="b"/>
              <a:pathLst>
                <a:path w="271" h="271" extrusionOk="0">
                  <a:moveTo>
                    <a:pt x="141" y="1"/>
                  </a:moveTo>
                  <a:cubicBezTo>
                    <a:pt x="55" y="1"/>
                    <a:pt x="1" y="55"/>
                    <a:pt x="1" y="141"/>
                  </a:cubicBezTo>
                  <a:cubicBezTo>
                    <a:pt x="1" y="227"/>
                    <a:pt x="55" y="270"/>
                    <a:pt x="141" y="270"/>
                  </a:cubicBezTo>
                  <a:cubicBezTo>
                    <a:pt x="184" y="270"/>
                    <a:pt x="270" y="227"/>
                    <a:pt x="270" y="141"/>
                  </a:cubicBezTo>
                  <a:cubicBezTo>
                    <a:pt x="270" y="55"/>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1016868" y="891170"/>
              <a:ext cx="16340" cy="16340"/>
            </a:xfrm>
            <a:custGeom>
              <a:avLst/>
              <a:gdLst/>
              <a:ahLst/>
              <a:cxnLst/>
              <a:rect l="l" t="t" r="r" b="b"/>
              <a:pathLst>
                <a:path w="271" h="271" extrusionOk="0">
                  <a:moveTo>
                    <a:pt x="141" y="1"/>
                  </a:moveTo>
                  <a:cubicBezTo>
                    <a:pt x="54" y="1"/>
                    <a:pt x="0" y="55"/>
                    <a:pt x="0" y="141"/>
                  </a:cubicBezTo>
                  <a:cubicBezTo>
                    <a:pt x="0" y="227"/>
                    <a:pt x="54" y="270"/>
                    <a:pt x="141" y="270"/>
                  </a:cubicBezTo>
                  <a:cubicBezTo>
                    <a:pt x="227" y="270"/>
                    <a:pt x="270" y="227"/>
                    <a:pt x="270" y="141"/>
                  </a:cubicBezTo>
                  <a:cubicBezTo>
                    <a:pt x="270" y="55"/>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1065646" y="891170"/>
              <a:ext cx="16280" cy="16340"/>
            </a:xfrm>
            <a:custGeom>
              <a:avLst/>
              <a:gdLst/>
              <a:ahLst/>
              <a:cxnLst/>
              <a:rect l="l" t="t" r="r" b="b"/>
              <a:pathLst>
                <a:path w="270" h="271" extrusionOk="0">
                  <a:moveTo>
                    <a:pt x="140" y="1"/>
                  </a:moveTo>
                  <a:cubicBezTo>
                    <a:pt x="97" y="1"/>
                    <a:pt x="0" y="55"/>
                    <a:pt x="0" y="141"/>
                  </a:cubicBezTo>
                  <a:cubicBezTo>
                    <a:pt x="0" y="227"/>
                    <a:pt x="97" y="270"/>
                    <a:pt x="140" y="270"/>
                  </a:cubicBezTo>
                  <a:cubicBezTo>
                    <a:pt x="227" y="270"/>
                    <a:pt x="270" y="227"/>
                    <a:pt x="270" y="141"/>
                  </a:cubicBezTo>
                  <a:cubicBezTo>
                    <a:pt x="270" y="55"/>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1117620"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1166399"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1215117" y="891170"/>
              <a:ext cx="16340" cy="16340"/>
            </a:xfrm>
            <a:custGeom>
              <a:avLst/>
              <a:gdLst/>
              <a:ahLst/>
              <a:cxnLst/>
              <a:rect l="l" t="t" r="r" b="b"/>
              <a:pathLst>
                <a:path w="271" h="271" extrusionOk="0">
                  <a:moveTo>
                    <a:pt x="130" y="1"/>
                  </a:moveTo>
                  <a:cubicBezTo>
                    <a:pt x="44" y="1"/>
                    <a:pt x="1" y="55"/>
                    <a:pt x="1" y="141"/>
                  </a:cubicBezTo>
                  <a:cubicBezTo>
                    <a:pt x="1" y="227"/>
                    <a:pt x="44"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1263896" y="891170"/>
              <a:ext cx="16280" cy="16340"/>
            </a:xfrm>
            <a:custGeom>
              <a:avLst/>
              <a:gdLst/>
              <a:ahLst/>
              <a:cxnLst/>
              <a:rect l="l" t="t" r="r" b="b"/>
              <a:pathLst>
                <a:path w="270" h="271" extrusionOk="0">
                  <a:moveTo>
                    <a:pt x="130" y="1"/>
                  </a:moveTo>
                  <a:cubicBezTo>
                    <a:pt x="87" y="1"/>
                    <a:pt x="0" y="55"/>
                    <a:pt x="0" y="141"/>
                  </a:cubicBezTo>
                  <a:cubicBezTo>
                    <a:pt x="0" y="227"/>
                    <a:pt x="87" y="270"/>
                    <a:pt x="130" y="270"/>
                  </a:cubicBezTo>
                  <a:cubicBezTo>
                    <a:pt x="216" y="270"/>
                    <a:pt x="270" y="227"/>
                    <a:pt x="270" y="141"/>
                  </a:cubicBezTo>
                  <a:cubicBezTo>
                    <a:pt x="270" y="55"/>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1315267" y="891170"/>
              <a:ext cx="16280" cy="16340"/>
            </a:xfrm>
            <a:custGeom>
              <a:avLst/>
              <a:gdLst/>
              <a:ahLst/>
              <a:cxnLst/>
              <a:rect l="l" t="t" r="r" b="b"/>
              <a:pathLst>
                <a:path w="270" h="271" extrusionOk="0">
                  <a:moveTo>
                    <a:pt x="130" y="1"/>
                  </a:moveTo>
                  <a:cubicBezTo>
                    <a:pt x="43" y="1"/>
                    <a:pt x="0" y="55"/>
                    <a:pt x="0" y="141"/>
                  </a:cubicBezTo>
                  <a:cubicBezTo>
                    <a:pt x="0" y="227"/>
                    <a:pt x="43" y="270"/>
                    <a:pt x="130" y="270"/>
                  </a:cubicBezTo>
                  <a:cubicBezTo>
                    <a:pt x="173" y="270"/>
                    <a:pt x="270" y="227"/>
                    <a:pt x="270" y="141"/>
                  </a:cubicBezTo>
                  <a:cubicBezTo>
                    <a:pt x="270" y="55"/>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770503" y="939949"/>
              <a:ext cx="16280" cy="16280"/>
            </a:xfrm>
            <a:custGeom>
              <a:avLst/>
              <a:gdLst/>
              <a:ahLst/>
              <a:cxnLst/>
              <a:rect l="l" t="t" r="r" b="b"/>
              <a:pathLst>
                <a:path w="270" h="270" extrusionOk="0">
                  <a:moveTo>
                    <a:pt x="141" y="0"/>
                  </a:moveTo>
                  <a:cubicBezTo>
                    <a:pt x="43" y="0"/>
                    <a:pt x="0" y="97"/>
                    <a:pt x="0" y="140"/>
                  </a:cubicBezTo>
                  <a:cubicBezTo>
                    <a:pt x="0" y="227"/>
                    <a:pt x="43"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2"/>
            <p:cNvSpPr/>
            <p:nvPr/>
          </p:nvSpPr>
          <p:spPr>
            <a:xfrm>
              <a:off x="819221" y="939949"/>
              <a:ext cx="16340" cy="16280"/>
            </a:xfrm>
            <a:custGeom>
              <a:avLst/>
              <a:gdLst/>
              <a:ahLst/>
              <a:cxnLst/>
              <a:rect l="l" t="t" r="r" b="b"/>
              <a:pathLst>
                <a:path w="271" h="270" extrusionOk="0">
                  <a:moveTo>
                    <a:pt x="141" y="0"/>
                  </a:moveTo>
                  <a:cubicBezTo>
                    <a:pt x="44" y="0"/>
                    <a:pt x="1" y="97"/>
                    <a:pt x="1" y="140"/>
                  </a:cubicBezTo>
                  <a:cubicBezTo>
                    <a:pt x="1" y="227"/>
                    <a:pt x="4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868000" y="939949"/>
              <a:ext cx="16340" cy="16280"/>
            </a:xfrm>
            <a:custGeom>
              <a:avLst/>
              <a:gdLst/>
              <a:ahLst/>
              <a:cxnLst/>
              <a:rect l="l" t="t" r="r" b="b"/>
              <a:pathLst>
                <a:path w="271" h="270" extrusionOk="0">
                  <a:moveTo>
                    <a:pt x="141" y="0"/>
                  </a:moveTo>
                  <a:cubicBezTo>
                    <a:pt x="98" y="0"/>
                    <a:pt x="1" y="97"/>
                    <a:pt x="1" y="140"/>
                  </a:cubicBezTo>
                  <a:cubicBezTo>
                    <a:pt x="1" y="227"/>
                    <a:pt x="98"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919371" y="939949"/>
              <a:ext cx="16280" cy="16280"/>
            </a:xfrm>
            <a:custGeom>
              <a:avLst/>
              <a:gdLst/>
              <a:ahLst/>
              <a:cxnLst/>
              <a:rect l="l" t="t" r="r" b="b"/>
              <a:pathLst>
                <a:path w="270" h="270" extrusionOk="0">
                  <a:moveTo>
                    <a:pt x="140" y="0"/>
                  </a:moveTo>
                  <a:cubicBezTo>
                    <a:pt x="54" y="0"/>
                    <a:pt x="0" y="97"/>
                    <a:pt x="0" y="140"/>
                  </a:cubicBezTo>
                  <a:cubicBezTo>
                    <a:pt x="0" y="227"/>
                    <a:pt x="54" y="270"/>
                    <a:pt x="140" y="270"/>
                  </a:cubicBezTo>
                  <a:cubicBezTo>
                    <a:pt x="184" y="270"/>
                    <a:pt x="270" y="227"/>
                    <a:pt x="270" y="140"/>
                  </a:cubicBezTo>
                  <a:cubicBezTo>
                    <a:pt x="270" y="97"/>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968089" y="939949"/>
              <a:ext cx="16340" cy="16280"/>
            </a:xfrm>
            <a:custGeom>
              <a:avLst/>
              <a:gdLst/>
              <a:ahLst/>
              <a:cxnLst/>
              <a:rect l="l" t="t" r="r" b="b"/>
              <a:pathLst>
                <a:path w="271" h="270" extrusionOk="0">
                  <a:moveTo>
                    <a:pt x="141" y="0"/>
                  </a:moveTo>
                  <a:cubicBezTo>
                    <a:pt x="55" y="0"/>
                    <a:pt x="1" y="97"/>
                    <a:pt x="1" y="140"/>
                  </a:cubicBezTo>
                  <a:cubicBezTo>
                    <a:pt x="1" y="227"/>
                    <a:pt x="55" y="270"/>
                    <a:pt x="141" y="270"/>
                  </a:cubicBezTo>
                  <a:cubicBezTo>
                    <a:pt x="184" y="270"/>
                    <a:pt x="270" y="227"/>
                    <a:pt x="270" y="140"/>
                  </a:cubicBezTo>
                  <a:cubicBezTo>
                    <a:pt x="270" y="97"/>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1016868" y="939949"/>
              <a:ext cx="16340" cy="16280"/>
            </a:xfrm>
            <a:custGeom>
              <a:avLst/>
              <a:gdLst/>
              <a:ahLst/>
              <a:cxnLst/>
              <a:rect l="l" t="t" r="r" b="b"/>
              <a:pathLst>
                <a:path w="271" h="270" extrusionOk="0">
                  <a:moveTo>
                    <a:pt x="141" y="0"/>
                  </a:moveTo>
                  <a:cubicBezTo>
                    <a:pt x="54" y="0"/>
                    <a:pt x="0" y="97"/>
                    <a:pt x="0" y="140"/>
                  </a:cubicBezTo>
                  <a:cubicBezTo>
                    <a:pt x="0" y="227"/>
                    <a:pt x="54" y="270"/>
                    <a:pt x="141" y="270"/>
                  </a:cubicBezTo>
                  <a:cubicBezTo>
                    <a:pt x="227" y="270"/>
                    <a:pt x="270" y="227"/>
                    <a:pt x="270" y="140"/>
                  </a:cubicBezTo>
                  <a:cubicBezTo>
                    <a:pt x="270" y="97"/>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1065646" y="939949"/>
              <a:ext cx="16280" cy="16280"/>
            </a:xfrm>
            <a:custGeom>
              <a:avLst/>
              <a:gdLst/>
              <a:ahLst/>
              <a:cxnLst/>
              <a:rect l="l" t="t" r="r" b="b"/>
              <a:pathLst>
                <a:path w="270" h="270" extrusionOk="0">
                  <a:moveTo>
                    <a:pt x="140" y="0"/>
                  </a:moveTo>
                  <a:cubicBezTo>
                    <a:pt x="97" y="0"/>
                    <a:pt x="0" y="97"/>
                    <a:pt x="0" y="140"/>
                  </a:cubicBezTo>
                  <a:cubicBezTo>
                    <a:pt x="0" y="227"/>
                    <a:pt x="97" y="270"/>
                    <a:pt x="140" y="270"/>
                  </a:cubicBezTo>
                  <a:cubicBezTo>
                    <a:pt x="227" y="270"/>
                    <a:pt x="270" y="227"/>
                    <a:pt x="270" y="140"/>
                  </a:cubicBezTo>
                  <a:cubicBezTo>
                    <a:pt x="270" y="97"/>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1117620"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p:cNvSpPr/>
            <p:nvPr/>
          </p:nvSpPr>
          <p:spPr>
            <a:xfrm>
              <a:off x="1166399"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2"/>
            <p:cNvSpPr/>
            <p:nvPr/>
          </p:nvSpPr>
          <p:spPr>
            <a:xfrm>
              <a:off x="1215117"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2"/>
            <p:cNvSpPr/>
            <p:nvPr/>
          </p:nvSpPr>
          <p:spPr>
            <a:xfrm>
              <a:off x="1263896" y="939949"/>
              <a:ext cx="16280" cy="16280"/>
            </a:xfrm>
            <a:custGeom>
              <a:avLst/>
              <a:gdLst/>
              <a:ahLst/>
              <a:cxnLst/>
              <a:rect l="l" t="t" r="r" b="b"/>
              <a:pathLst>
                <a:path w="270" h="270" extrusionOk="0">
                  <a:moveTo>
                    <a:pt x="130" y="0"/>
                  </a:moveTo>
                  <a:cubicBezTo>
                    <a:pt x="87" y="0"/>
                    <a:pt x="0" y="97"/>
                    <a:pt x="0" y="140"/>
                  </a:cubicBezTo>
                  <a:cubicBezTo>
                    <a:pt x="0" y="227"/>
                    <a:pt x="87" y="270"/>
                    <a:pt x="130" y="270"/>
                  </a:cubicBezTo>
                  <a:cubicBezTo>
                    <a:pt x="216" y="270"/>
                    <a:pt x="270" y="227"/>
                    <a:pt x="270" y="140"/>
                  </a:cubicBezTo>
                  <a:cubicBezTo>
                    <a:pt x="270" y="97"/>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1315267" y="939949"/>
              <a:ext cx="16280" cy="16280"/>
            </a:xfrm>
            <a:custGeom>
              <a:avLst/>
              <a:gdLst/>
              <a:ahLst/>
              <a:cxnLst/>
              <a:rect l="l" t="t" r="r" b="b"/>
              <a:pathLst>
                <a:path w="270" h="270" extrusionOk="0">
                  <a:moveTo>
                    <a:pt x="130" y="0"/>
                  </a:moveTo>
                  <a:cubicBezTo>
                    <a:pt x="43" y="0"/>
                    <a:pt x="0" y="97"/>
                    <a:pt x="0" y="140"/>
                  </a:cubicBezTo>
                  <a:cubicBezTo>
                    <a:pt x="0" y="227"/>
                    <a:pt x="43" y="270"/>
                    <a:pt x="130" y="270"/>
                  </a:cubicBezTo>
                  <a:cubicBezTo>
                    <a:pt x="173" y="270"/>
                    <a:pt x="270" y="227"/>
                    <a:pt x="270" y="140"/>
                  </a:cubicBezTo>
                  <a:cubicBezTo>
                    <a:pt x="270" y="97"/>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1363985" y="939949"/>
              <a:ext cx="16340" cy="16280"/>
            </a:xfrm>
            <a:custGeom>
              <a:avLst/>
              <a:gdLst/>
              <a:ahLst/>
              <a:cxnLst/>
              <a:rect l="l" t="t" r="r" b="b"/>
              <a:pathLst>
                <a:path w="271" h="270" extrusionOk="0">
                  <a:moveTo>
                    <a:pt x="130" y="0"/>
                  </a:moveTo>
                  <a:cubicBezTo>
                    <a:pt x="44" y="0"/>
                    <a:pt x="1" y="97"/>
                    <a:pt x="1" y="140"/>
                  </a:cubicBezTo>
                  <a:cubicBezTo>
                    <a:pt x="1" y="227"/>
                    <a:pt x="44" y="270"/>
                    <a:pt x="130" y="270"/>
                  </a:cubicBezTo>
                  <a:cubicBezTo>
                    <a:pt x="227" y="270"/>
                    <a:pt x="270" y="227"/>
                    <a:pt x="270" y="140"/>
                  </a:cubicBezTo>
                  <a:cubicBezTo>
                    <a:pt x="270" y="97"/>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p:cNvSpPr/>
            <p:nvPr/>
          </p:nvSpPr>
          <p:spPr>
            <a:xfrm>
              <a:off x="721724" y="991923"/>
              <a:ext cx="13747" cy="13084"/>
            </a:xfrm>
            <a:custGeom>
              <a:avLst/>
              <a:gdLst/>
              <a:ahLst/>
              <a:cxnLst/>
              <a:rect l="l" t="t" r="r" b="b"/>
              <a:pathLst>
                <a:path w="228" h="217" extrusionOk="0">
                  <a:moveTo>
                    <a:pt x="98" y="1"/>
                  </a:moveTo>
                  <a:cubicBezTo>
                    <a:pt x="44" y="1"/>
                    <a:pt x="1" y="44"/>
                    <a:pt x="1" y="130"/>
                  </a:cubicBezTo>
                  <a:cubicBezTo>
                    <a:pt x="1" y="173"/>
                    <a:pt x="44" y="216"/>
                    <a:pt x="98" y="216"/>
                  </a:cubicBezTo>
                  <a:cubicBezTo>
                    <a:pt x="184" y="216"/>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p:cNvSpPr/>
            <p:nvPr/>
          </p:nvSpPr>
          <p:spPr>
            <a:xfrm>
              <a:off x="770503" y="991923"/>
              <a:ext cx="16280" cy="13084"/>
            </a:xfrm>
            <a:custGeom>
              <a:avLst/>
              <a:gdLst/>
              <a:ahLst/>
              <a:cxnLst/>
              <a:rect l="l" t="t" r="r" b="b"/>
              <a:pathLst>
                <a:path w="270" h="217" extrusionOk="0">
                  <a:moveTo>
                    <a:pt x="141" y="1"/>
                  </a:moveTo>
                  <a:cubicBezTo>
                    <a:pt x="43" y="1"/>
                    <a:pt x="0" y="44"/>
                    <a:pt x="0" y="130"/>
                  </a:cubicBezTo>
                  <a:cubicBezTo>
                    <a:pt x="0" y="173"/>
                    <a:pt x="43"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819221" y="991923"/>
              <a:ext cx="16340" cy="13084"/>
            </a:xfrm>
            <a:custGeom>
              <a:avLst/>
              <a:gdLst/>
              <a:ahLst/>
              <a:cxnLst/>
              <a:rect l="l" t="t" r="r" b="b"/>
              <a:pathLst>
                <a:path w="271" h="217" extrusionOk="0">
                  <a:moveTo>
                    <a:pt x="141" y="1"/>
                  </a:moveTo>
                  <a:cubicBezTo>
                    <a:pt x="44" y="1"/>
                    <a:pt x="1" y="44"/>
                    <a:pt x="1" y="130"/>
                  </a:cubicBezTo>
                  <a:cubicBezTo>
                    <a:pt x="1" y="173"/>
                    <a:pt x="4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p:cNvSpPr/>
            <p:nvPr/>
          </p:nvSpPr>
          <p:spPr>
            <a:xfrm>
              <a:off x="868000" y="991923"/>
              <a:ext cx="16340" cy="13084"/>
            </a:xfrm>
            <a:custGeom>
              <a:avLst/>
              <a:gdLst/>
              <a:ahLst/>
              <a:cxnLst/>
              <a:rect l="l" t="t" r="r" b="b"/>
              <a:pathLst>
                <a:path w="271" h="217" extrusionOk="0">
                  <a:moveTo>
                    <a:pt x="141" y="1"/>
                  </a:moveTo>
                  <a:cubicBezTo>
                    <a:pt x="98" y="1"/>
                    <a:pt x="1" y="44"/>
                    <a:pt x="1" y="130"/>
                  </a:cubicBezTo>
                  <a:cubicBezTo>
                    <a:pt x="1" y="173"/>
                    <a:pt x="98"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919371" y="991923"/>
              <a:ext cx="16280" cy="13084"/>
            </a:xfrm>
            <a:custGeom>
              <a:avLst/>
              <a:gdLst/>
              <a:ahLst/>
              <a:cxnLst/>
              <a:rect l="l" t="t" r="r" b="b"/>
              <a:pathLst>
                <a:path w="270" h="217" extrusionOk="0">
                  <a:moveTo>
                    <a:pt x="140" y="1"/>
                  </a:moveTo>
                  <a:cubicBezTo>
                    <a:pt x="54" y="1"/>
                    <a:pt x="0" y="44"/>
                    <a:pt x="0" y="130"/>
                  </a:cubicBezTo>
                  <a:cubicBezTo>
                    <a:pt x="0" y="173"/>
                    <a:pt x="54" y="216"/>
                    <a:pt x="140" y="216"/>
                  </a:cubicBezTo>
                  <a:cubicBezTo>
                    <a:pt x="184" y="216"/>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p:cNvSpPr/>
            <p:nvPr/>
          </p:nvSpPr>
          <p:spPr>
            <a:xfrm>
              <a:off x="968089" y="991923"/>
              <a:ext cx="16340" cy="13084"/>
            </a:xfrm>
            <a:custGeom>
              <a:avLst/>
              <a:gdLst/>
              <a:ahLst/>
              <a:cxnLst/>
              <a:rect l="l" t="t" r="r" b="b"/>
              <a:pathLst>
                <a:path w="271" h="217" extrusionOk="0">
                  <a:moveTo>
                    <a:pt x="141" y="1"/>
                  </a:moveTo>
                  <a:cubicBezTo>
                    <a:pt x="55" y="1"/>
                    <a:pt x="1" y="44"/>
                    <a:pt x="1" y="130"/>
                  </a:cubicBezTo>
                  <a:cubicBezTo>
                    <a:pt x="1" y="173"/>
                    <a:pt x="55" y="216"/>
                    <a:pt x="141" y="216"/>
                  </a:cubicBezTo>
                  <a:cubicBezTo>
                    <a:pt x="184" y="216"/>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p:cNvSpPr/>
            <p:nvPr/>
          </p:nvSpPr>
          <p:spPr>
            <a:xfrm>
              <a:off x="1016868" y="991923"/>
              <a:ext cx="16340" cy="13084"/>
            </a:xfrm>
            <a:custGeom>
              <a:avLst/>
              <a:gdLst/>
              <a:ahLst/>
              <a:cxnLst/>
              <a:rect l="l" t="t" r="r" b="b"/>
              <a:pathLst>
                <a:path w="271" h="217" extrusionOk="0">
                  <a:moveTo>
                    <a:pt x="141" y="1"/>
                  </a:moveTo>
                  <a:cubicBezTo>
                    <a:pt x="54" y="1"/>
                    <a:pt x="0" y="44"/>
                    <a:pt x="0" y="130"/>
                  </a:cubicBezTo>
                  <a:cubicBezTo>
                    <a:pt x="0" y="173"/>
                    <a:pt x="54" y="216"/>
                    <a:pt x="141" y="216"/>
                  </a:cubicBezTo>
                  <a:cubicBezTo>
                    <a:pt x="227" y="216"/>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1065646" y="991923"/>
              <a:ext cx="16280" cy="13084"/>
            </a:xfrm>
            <a:custGeom>
              <a:avLst/>
              <a:gdLst/>
              <a:ahLst/>
              <a:cxnLst/>
              <a:rect l="l" t="t" r="r" b="b"/>
              <a:pathLst>
                <a:path w="270" h="217" extrusionOk="0">
                  <a:moveTo>
                    <a:pt x="140" y="1"/>
                  </a:moveTo>
                  <a:cubicBezTo>
                    <a:pt x="97" y="1"/>
                    <a:pt x="0" y="44"/>
                    <a:pt x="0" y="130"/>
                  </a:cubicBezTo>
                  <a:cubicBezTo>
                    <a:pt x="0" y="173"/>
                    <a:pt x="97" y="216"/>
                    <a:pt x="140" y="216"/>
                  </a:cubicBezTo>
                  <a:cubicBezTo>
                    <a:pt x="227" y="216"/>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p:cNvSpPr/>
            <p:nvPr/>
          </p:nvSpPr>
          <p:spPr>
            <a:xfrm>
              <a:off x="1117620"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1166399"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p:cNvSpPr/>
            <p:nvPr/>
          </p:nvSpPr>
          <p:spPr>
            <a:xfrm>
              <a:off x="1215117"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2"/>
            <p:cNvSpPr/>
            <p:nvPr/>
          </p:nvSpPr>
          <p:spPr>
            <a:xfrm>
              <a:off x="1263896"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16" y="216"/>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2"/>
            <p:cNvSpPr/>
            <p:nvPr/>
          </p:nvSpPr>
          <p:spPr>
            <a:xfrm>
              <a:off x="1315267" y="991923"/>
              <a:ext cx="16280" cy="13084"/>
            </a:xfrm>
            <a:custGeom>
              <a:avLst/>
              <a:gdLst/>
              <a:ahLst/>
              <a:cxnLst/>
              <a:rect l="l" t="t" r="r" b="b"/>
              <a:pathLst>
                <a:path w="270" h="217" extrusionOk="0">
                  <a:moveTo>
                    <a:pt x="130" y="1"/>
                  </a:moveTo>
                  <a:cubicBezTo>
                    <a:pt x="43" y="1"/>
                    <a:pt x="0" y="44"/>
                    <a:pt x="0" y="130"/>
                  </a:cubicBezTo>
                  <a:cubicBezTo>
                    <a:pt x="0" y="173"/>
                    <a:pt x="43" y="216"/>
                    <a:pt x="130" y="216"/>
                  </a:cubicBezTo>
                  <a:cubicBezTo>
                    <a:pt x="173" y="216"/>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1363985" y="991923"/>
              <a:ext cx="16340" cy="13084"/>
            </a:xfrm>
            <a:custGeom>
              <a:avLst/>
              <a:gdLst/>
              <a:ahLst/>
              <a:cxnLst/>
              <a:rect l="l" t="t" r="r" b="b"/>
              <a:pathLst>
                <a:path w="271" h="217" extrusionOk="0">
                  <a:moveTo>
                    <a:pt x="130" y="1"/>
                  </a:moveTo>
                  <a:cubicBezTo>
                    <a:pt x="44" y="1"/>
                    <a:pt x="1" y="44"/>
                    <a:pt x="1" y="130"/>
                  </a:cubicBezTo>
                  <a:cubicBezTo>
                    <a:pt x="1" y="173"/>
                    <a:pt x="44"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1412764" y="991923"/>
              <a:ext cx="16280" cy="13084"/>
            </a:xfrm>
            <a:custGeom>
              <a:avLst/>
              <a:gdLst/>
              <a:ahLst/>
              <a:cxnLst/>
              <a:rect l="l" t="t" r="r" b="b"/>
              <a:pathLst>
                <a:path w="270" h="217" extrusionOk="0">
                  <a:moveTo>
                    <a:pt x="130" y="1"/>
                  </a:moveTo>
                  <a:cubicBezTo>
                    <a:pt x="87" y="1"/>
                    <a:pt x="0" y="44"/>
                    <a:pt x="0" y="130"/>
                  </a:cubicBezTo>
                  <a:cubicBezTo>
                    <a:pt x="0" y="173"/>
                    <a:pt x="87" y="216"/>
                    <a:pt x="130" y="216"/>
                  </a:cubicBezTo>
                  <a:cubicBezTo>
                    <a:pt x="227" y="216"/>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p:cNvSpPr/>
            <p:nvPr/>
          </p:nvSpPr>
          <p:spPr>
            <a:xfrm>
              <a:off x="721724" y="1040702"/>
              <a:ext cx="13747" cy="16280"/>
            </a:xfrm>
            <a:custGeom>
              <a:avLst/>
              <a:gdLst/>
              <a:ahLst/>
              <a:cxnLst/>
              <a:rect l="l" t="t" r="r" b="b"/>
              <a:pathLst>
                <a:path w="228" h="270" extrusionOk="0">
                  <a:moveTo>
                    <a:pt x="98" y="0"/>
                  </a:moveTo>
                  <a:cubicBezTo>
                    <a:pt x="44" y="0"/>
                    <a:pt x="1" y="44"/>
                    <a:pt x="1" y="130"/>
                  </a:cubicBezTo>
                  <a:cubicBezTo>
                    <a:pt x="1" y="173"/>
                    <a:pt x="44" y="270"/>
                    <a:pt x="98" y="270"/>
                  </a:cubicBezTo>
                  <a:cubicBezTo>
                    <a:pt x="184" y="270"/>
                    <a:pt x="227" y="173"/>
                    <a:pt x="227" y="130"/>
                  </a:cubicBezTo>
                  <a:cubicBezTo>
                    <a:pt x="227" y="44"/>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p:cNvSpPr/>
            <p:nvPr/>
          </p:nvSpPr>
          <p:spPr>
            <a:xfrm>
              <a:off x="770503" y="1040702"/>
              <a:ext cx="16280" cy="16280"/>
            </a:xfrm>
            <a:custGeom>
              <a:avLst/>
              <a:gdLst/>
              <a:ahLst/>
              <a:cxnLst/>
              <a:rect l="l" t="t" r="r" b="b"/>
              <a:pathLst>
                <a:path w="270" h="270" extrusionOk="0">
                  <a:moveTo>
                    <a:pt x="141" y="0"/>
                  </a:moveTo>
                  <a:cubicBezTo>
                    <a:pt x="43" y="0"/>
                    <a:pt x="0" y="44"/>
                    <a:pt x="0" y="130"/>
                  </a:cubicBezTo>
                  <a:cubicBezTo>
                    <a:pt x="0" y="173"/>
                    <a:pt x="43"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819221" y="1040702"/>
              <a:ext cx="16340" cy="16280"/>
            </a:xfrm>
            <a:custGeom>
              <a:avLst/>
              <a:gdLst/>
              <a:ahLst/>
              <a:cxnLst/>
              <a:rect l="l" t="t" r="r" b="b"/>
              <a:pathLst>
                <a:path w="271" h="270" extrusionOk="0">
                  <a:moveTo>
                    <a:pt x="141" y="0"/>
                  </a:moveTo>
                  <a:cubicBezTo>
                    <a:pt x="44" y="0"/>
                    <a:pt x="1" y="44"/>
                    <a:pt x="1" y="130"/>
                  </a:cubicBezTo>
                  <a:cubicBezTo>
                    <a:pt x="1" y="173"/>
                    <a:pt x="4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2"/>
            <p:cNvSpPr/>
            <p:nvPr/>
          </p:nvSpPr>
          <p:spPr>
            <a:xfrm>
              <a:off x="868000" y="1040702"/>
              <a:ext cx="16340" cy="16280"/>
            </a:xfrm>
            <a:custGeom>
              <a:avLst/>
              <a:gdLst/>
              <a:ahLst/>
              <a:cxnLst/>
              <a:rect l="l" t="t" r="r" b="b"/>
              <a:pathLst>
                <a:path w="271" h="270" extrusionOk="0">
                  <a:moveTo>
                    <a:pt x="141" y="0"/>
                  </a:moveTo>
                  <a:cubicBezTo>
                    <a:pt x="98" y="0"/>
                    <a:pt x="1" y="44"/>
                    <a:pt x="1" y="130"/>
                  </a:cubicBezTo>
                  <a:cubicBezTo>
                    <a:pt x="1" y="173"/>
                    <a:pt x="98"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2"/>
            <p:cNvSpPr/>
            <p:nvPr/>
          </p:nvSpPr>
          <p:spPr>
            <a:xfrm>
              <a:off x="919371" y="1040702"/>
              <a:ext cx="16280" cy="16280"/>
            </a:xfrm>
            <a:custGeom>
              <a:avLst/>
              <a:gdLst/>
              <a:ahLst/>
              <a:cxnLst/>
              <a:rect l="l" t="t" r="r" b="b"/>
              <a:pathLst>
                <a:path w="270" h="270" extrusionOk="0">
                  <a:moveTo>
                    <a:pt x="140" y="0"/>
                  </a:moveTo>
                  <a:cubicBezTo>
                    <a:pt x="54" y="0"/>
                    <a:pt x="0" y="44"/>
                    <a:pt x="0" y="130"/>
                  </a:cubicBezTo>
                  <a:cubicBezTo>
                    <a:pt x="0" y="173"/>
                    <a:pt x="54" y="270"/>
                    <a:pt x="140" y="270"/>
                  </a:cubicBezTo>
                  <a:cubicBezTo>
                    <a:pt x="184" y="270"/>
                    <a:pt x="270" y="173"/>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p:cNvSpPr/>
            <p:nvPr/>
          </p:nvSpPr>
          <p:spPr>
            <a:xfrm>
              <a:off x="968089" y="1040702"/>
              <a:ext cx="16340" cy="16280"/>
            </a:xfrm>
            <a:custGeom>
              <a:avLst/>
              <a:gdLst/>
              <a:ahLst/>
              <a:cxnLst/>
              <a:rect l="l" t="t" r="r" b="b"/>
              <a:pathLst>
                <a:path w="271" h="270" extrusionOk="0">
                  <a:moveTo>
                    <a:pt x="141" y="0"/>
                  </a:moveTo>
                  <a:cubicBezTo>
                    <a:pt x="55" y="0"/>
                    <a:pt x="1" y="44"/>
                    <a:pt x="1" y="130"/>
                  </a:cubicBezTo>
                  <a:cubicBezTo>
                    <a:pt x="1" y="173"/>
                    <a:pt x="55" y="270"/>
                    <a:pt x="141" y="270"/>
                  </a:cubicBezTo>
                  <a:cubicBezTo>
                    <a:pt x="184" y="270"/>
                    <a:pt x="270" y="173"/>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p:cNvSpPr/>
            <p:nvPr/>
          </p:nvSpPr>
          <p:spPr>
            <a:xfrm>
              <a:off x="1016868" y="1040702"/>
              <a:ext cx="16340" cy="16280"/>
            </a:xfrm>
            <a:custGeom>
              <a:avLst/>
              <a:gdLst/>
              <a:ahLst/>
              <a:cxnLst/>
              <a:rect l="l" t="t" r="r" b="b"/>
              <a:pathLst>
                <a:path w="271" h="270" extrusionOk="0">
                  <a:moveTo>
                    <a:pt x="141" y="0"/>
                  </a:moveTo>
                  <a:cubicBezTo>
                    <a:pt x="54" y="0"/>
                    <a:pt x="0" y="44"/>
                    <a:pt x="0" y="130"/>
                  </a:cubicBezTo>
                  <a:cubicBezTo>
                    <a:pt x="0" y="173"/>
                    <a:pt x="54" y="270"/>
                    <a:pt x="141" y="270"/>
                  </a:cubicBezTo>
                  <a:cubicBezTo>
                    <a:pt x="227" y="270"/>
                    <a:pt x="270" y="173"/>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2"/>
            <p:cNvSpPr/>
            <p:nvPr/>
          </p:nvSpPr>
          <p:spPr>
            <a:xfrm>
              <a:off x="1065646" y="1040702"/>
              <a:ext cx="16280" cy="16280"/>
            </a:xfrm>
            <a:custGeom>
              <a:avLst/>
              <a:gdLst/>
              <a:ahLst/>
              <a:cxnLst/>
              <a:rect l="l" t="t" r="r" b="b"/>
              <a:pathLst>
                <a:path w="270" h="270" extrusionOk="0">
                  <a:moveTo>
                    <a:pt x="140" y="0"/>
                  </a:moveTo>
                  <a:cubicBezTo>
                    <a:pt x="97" y="0"/>
                    <a:pt x="0" y="44"/>
                    <a:pt x="0" y="130"/>
                  </a:cubicBezTo>
                  <a:cubicBezTo>
                    <a:pt x="0" y="173"/>
                    <a:pt x="97" y="270"/>
                    <a:pt x="140" y="270"/>
                  </a:cubicBezTo>
                  <a:cubicBezTo>
                    <a:pt x="227" y="270"/>
                    <a:pt x="270" y="173"/>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p:cNvSpPr/>
            <p:nvPr/>
          </p:nvSpPr>
          <p:spPr>
            <a:xfrm>
              <a:off x="1117620"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p:cNvSpPr/>
            <p:nvPr/>
          </p:nvSpPr>
          <p:spPr>
            <a:xfrm>
              <a:off x="1166399"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p:cNvSpPr/>
            <p:nvPr/>
          </p:nvSpPr>
          <p:spPr>
            <a:xfrm>
              <a:off x="1215117"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2"/>
            <p:cNvSpPr/>
            <p:nvPr/>
          </p:nvSpPr>
          <p:spPr>
            <a:xfrm>
              <a:off x="1263896"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16" y="270"/>
                    <a:pt x="270" y="173"/>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2"/>
            <p:cNvSpPr/>
            <p:nvPr/>
          </p:nvSpPr>
          <p:spPr>
            <a:xfrm>
              <a:off x="1315267" y="1040702"/>
              <a:ext cx="16280" cy="16280"/>
            </a:xfrm>
            <a:custGeom>
              <a:avLst/>
              <a:gdLst/>
              <a:ahLst/>
              <a:cxnLst/>
              <a:rect l="l" t="t" r="r" b="b"/>
              <a:pathLst>
                <a:path w="270" h="270" extrusionOk="0">
                  <a:moveTo>
                    <a:pt x="130" y="0"/>
                  </a:moveTo>
                  <a:cubicBezTo>
                    <a:pt x="43" y="0"/>
                    <a:pt x="0" y="44"/>
                    <a:pt x="0" y="130"/>
                  </a:cubicBezTo>
                  <a:cubicBezTo>
                    <a:pt x="0" y="173"/>
                    <a:pt x="43" y="270"/>
                    <a:pt x="130" y="270"/>
                  </a:cubicBezTo>
                  <a:cubicBezTo>
                    <a:pt x="173" y="270"/>
                    <a:pt x="270" y="173"/>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p:cNvSpPr/>
            <p:nvPr/>
          </p:nvSpPr>
          <p:spPr>
            <a:xfrm>
              <a:off x="1363985" y="1040702"/>
              <a:ext cx="16340" cy="16280"/>
            </a:xfrm>
            <a:custGeom>
              <a:avLst/>
              <a:gdLst/>
              <a:ahLst/>
              <a:cxnLst/>
              <a:rect l="l" t="t" r="r" b="b"/>
              <a:pathLst>
                <a:path w="271" h="270" extrusionOk="0">
                  <a:moveTo>
                    <a:pt x="130" y="0"/>
                  </a:moveTo>
                  <a:cubicBezTo>
                    <a:pt x="44" y="0"/>
                    <a:pt x="1" y="44"/>
                    <a:pt x="1" y="130"/>
                  </a:cubicBezTo>
                  <a:cubicBezTo>
                    <a:pt x="1" y="173"/>
                    <a:pt x="44"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2"/>
            <p:cNvSpPr/>
            <p:nvPr/>
          </p:nvSpPr>
          <p:spPr>
            <a:xfrm>
              <a:off x="1412764" y="1040702"/>
              <a:ext cx="16280" cy="16280"/>
            </a:xfrm>
            <a:custGeom>
              <a:avLst/>
              <a:gdLst/>
              <a:ahLst/>
              <a:cxnLst/>
              <a:rect l="l" t="t" r="r" b="b"/>
              <a:pathLst>
                <a:path w="270" h="270" extrusionOk="0">
                  <a:moveTo>
                    <a:pt x="130" y="0"/>
                  </a:moveTo>
                  <a:cubicBezTo>
                    <a:pt x="87" y="0"/>
                    <a:pt x="0" y="44"/>
                    <a:pt x="0" y="130"/>
                  </a:cubicBezTo>
                  <a:cubicBezTo>
                    <a:pt x="0" y="173"/>
                    <a:pt x="87" y="270"/>
                    <a:pt x="130" y="270"/>
                  </a:cubicBezTo>
                  <a:cubicBezTo>
                    <a:pt x="227" y="270"/>
                    <a:pt x="270" y="173"/>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2"/>
            <p:cNvSpPr/>
            <p:nvPr/>
          </p:nvSpPr>
          <p:spPr>
            <a:xfrm>
              <a:off x="670413" y="1089480"/>
              <a:ext cx="16280" cy="16280"/>
            </a:xfrm>
            <a:custGeom>
              <a:avLst/>
              <a:gdLst/>
              <a:ahLst/>
              <a:cxnLst/>
              <a:rect l="l" t="t" r="r" b="b"/>
              <a:pathLst>
                <a:path w="270" h="270" extrusionOk="0">
                  <a:moveTo>
                    <a:pt x="140" y="0"/>
                  </a:moveTo>
                  <a:cubicBezTo>
                    <a:pt x="86" y="0"/>
                    <a:pt x="0" y="43"/>
                    <a:pt x="0" y="129"/>
                  </a:cubicBezTo>
                  <a:cubicBezTo>
                    <a:pt x="0" y="216"/>
                    <a:pt x="86" y="270"/>
                    <a:pt x="140" y="270"/>
                  </a:cubicBezTo>
                  <a:cubicBezTo>
                    <a:pt x="226" y="270"/>
                    <a:pt x="270" y="216"/>
                    <a:pt x="270" y="129"/>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p:cNvSpPr/>
            <p:nvPr/>
          </p:nvSpPr>
          <p:spPr>
            <a:xfrm>
              <a:off x="721724" y="1089480"/>
              <a:ext cx="13747" cy="16280"/>
            </a:xfrm>
            <a:custGeom>
              <a:avLst/>
              <a:gdLst/>
              <a:ahLst/>
              <a:cxnLst/>
              <a:rect l="l" t="t" r="r" b="b"/>
              <a:pathLst>
                <a:path w="228" h="270" extrusionOk="0">
                  <a:moveTo>
                    <a:pt x="98" y="0"/>
                  </a:moveTo>
                  <a:cubicBezTo>
                    <a:pt x="44" y="0"/>
                    <a:pt x="1" y="43"/>
                    <a:pt x="1" y="129"/>
                  </a:cubicBezTo>
                  <a:cubicBezTo>
                    <a:pt x="1" y="216"/>
                    <a:pt x="44" y="270"/>
                    <a:pt x="98" y="270"/>
                  </a:cubicBezTo>
                  <a:cubicBezTo>
                    <a:pt x="184" y="270"/>
                    <a:pt x="227" y="216"/>
                    <a:pt x="227" y="129"/>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2"/>
            <p:cNvSpPr/>
            <p:nvPr/>
          </p:nvSpPr>
          <p:spPr>
            <a:xfrm>
              <a:off x="770503" y="1089480"/>
              <a:ext cx="16280" cy="16280"/>
            </a:xfrm>
            <a:custGeom>
              <a:avLst/>
              <a:gdLst/>
              <a:ahLst/>
              <a:cxnLst/>
              <a:rect l="l" t="t" r="r" b="b"/>
              <a:pathLst>
                <a:path w="270" h="270" extrusionOk="0">
                  <a:moveTo>
                    <a:pt x="141" y="0"/>
                  </a:moveTo>
                  <a:cubicBezTo>
                    <a:pt x="43" y="0"/>
                    <a:pt x="0" y="43"/>
                    <a:pt x="0" y="129"/>
                  </a:cubicBezTo>
                  <a:cubicBezTo>
                    <a:pt x="0" y="216"/>
                    <a:pt x="43"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p:cNvSpPr/>
            <p:nvPr/>
          </p:nvSpPr>
          <p:spPr>
            <a:xfrm>
              <a:off x="819221" y="1089480"/>
              <a:ext cx="16340" cy="16280"/>
            </a:xfrm>
            <a:custGeom>
              <a:avLst/>
              <a:gdLst/>
              <a:ahLst/>
              <a:cxnLst/>
              <a:rect l="l" t="t" r="r" b="b"/>
              <a:pathLst>
                <a:path w="271" h="270" extrusionOk="0">
                  <a:moveTo>
                    <a:pt x="141" y="0"/>
                  </a:moveTo>
                  <a:cubicBezTo>
                    <a:pt x="44" y="0"/>
                    <a:pt x="1" y="43"/>
                    <a:pt x="1" y="129"/>
                  </a:cubicBezTo>
                  <a:cubicBezTo>
                    <a:pt x="1" y="216"/>
                    <a:pt x="4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2"/>
            <p:cNvSpPr/>
            <p:nvPr/>
          </p:nvSpPr>
          <p:spPr>
            <a:xfrm>
              <a:off x="868000" y="1089480"/>
              <a:ext cx="16340" cy="16280"/>
            </a:xfrm>
            <a:custGeom>
              <a:avLst/>
              <a:gdLst/>
              <a:ahLst/>
              <a:cxnLst/>
              <a:rect l="l" t="t" r="r" b="b"/>
              <a:pathLst>
                <a:path w="271" h="270" extrusionOk="0">
                  <a:moveTo>
                    <a:pt x="141" y="0"/>
                  </a:moveTo>
                  <a:cubicBezTo>
                    <a:pt x="98" y="0"/>
                    <a:pt x="1" y="43"/>
                    <a:pt x="1" y="129"/>
                  </a:cubicBezTo>
                  <a:cubicBezTo>
                    <a:pt x="1" y="216"/>
                    <a:pt x="98"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2"/>
            <p:cNvSpPr/>
            <p:nvPr/>
          </p:nvSpPr>
          <p:spPr>
            <a:xfrm>
              <a:off x="919371" y="1089480"/>
              <a:ext cx="16280" cy="16280"/>
            </a:xfrm>
            <a:custGeom>
              <a:avLst/>
              <a:gdLst/>
              <a:ahLst/>
              <a:cxnLst/>
              <a:rect l="l" t="t" r="r" b="b"/>
              <a:pathLst>
                <a:path w="270" h="270" extrusionOk="0">
                  <a:moveTo>
                    <a:pt x="140" y="0"/>
                  </a:moveTo>
                  <a:cubicBezTo>
                    <a:pt x="54" y="0"/>
                    <a:pt x="0" y="43"/>
                    <a:pt x="0" y="129"/>
                  </a:cubicBezTo>
                  <a:cubicBezTo>
                    <a:pt x="0" y="216"/>
                    <a:pt x="54" y="270"/>
                    <a:pt x="140" y="270"/>
                  </a:cubicBezTo>
                  <a:cubicBezTo>
                    <a:pt x="184" y="270"/>
                    <a:pt x="270" y="216"/>
                    <a:pt x="270" y="129"/>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p:cNvSpPr/>
            <p:nvPr/>
          </p:nvSpPr>
          <p:spPr>
            <a:xfrm>
              <a:off x="968089" y="1089480"/>
              <a:ext cx="16340" cy="16280"/>
            </a:xfrm>
            <a:custGeom>
              <a:avLst/>
              <a:gdLst/>
              <a:ahLst/>
              <a:cxnLst/>
              <a:rect l="l" t="t" r="r" b="b"/>
              <a:pathLst>
                <a:path w="271" h="270" extrusionOk="0">
                  <a:moveTo>
                    <a:pt x="141" y="0"/>
                  </a:moveTo>
                  <a:cubicBezTo>
                    <a:pt x="55" y="0"/>
                    <a:pt x="1" y="43"/>
                    <a:pt x="1" y="129"/>
                  </a:cubicBezTo>
                  <a:cubicBezTo>
                    <a:pt x="1" y="216"/>
                    <a:pt x="55" y="270"/>
                    <a:pt x="141" y="270"/>
                  </a:cubicBezTo>
                  <a:cubicBezTo>
                    <a:pt x="184" y="270"/>
                    <a:pt x="270" y="216"/>
                    <a:pt x="270" y="129"/>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2"/>
            <p:cNvSpPr/>
            <p:nvPr/>
          </p:nvSpPr>
          <p:spPr>
            <a:xfrm>
              <a:off x="1016868" y="1089480"/>
              <a:ext cx="16340" cy="16280"/>
            </a:xfrm>
            <a:custGeom>
              <a:avLst/>
              <a:gdLst/>
              <a:ahLst/>
              <a:cxnLst/>
              <a:rect l="l" t="t" r="r" b="b"/>
              <a:pathLst>
                <a:path w="271" h="270" extrusionOk="0">
                  <a:moveTo>
                    <a:pt x="141" y="0"/>
                  </a:moveTo>
                  <a:cubicBezTo>
                    <a:pt x="54" y="0"/>
                    <a:pt x="0" y="43"/>
                    <a:pt x="0" y="129"/>
                  </a:cubicBezTo>
                  <a:cubicBezTo>
                    <a:pt x="0" y="216"/>
                    <a:pt x="54" y="270"/>
                    <a:pt x="141" y="270"/>
                  </a:cubicBezTo>
                  <a:cubicBezTo>
                    <a:pt x="227" y="270"/>
                    <a:pt x="270" y="216"/>
                    <a:pt x="270" y="129"/>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1065646" y="1089480"/>
              <a:ext cx="16280" cy="16280"/>
            </a:xfrm>
            <a:custGeom>
              <a:avLst/>
              <a:gdLst/>
              <a:ahLst/>
              <a:cxnLst/>
              <a:rect l="l" t="t" r="r" b="b"/>
              <a:pathLst>
                <a:path w="270" h="270" extrusionOk="0">
                  <a:moveTo>
                    <a:pt x="140" y="0"/>
                  </a:moveTo>
                  <a:cubicBezTo>
                    <a:pt x="97" y="0"/>
                    <a:pt x="0" y="43"/>
                    <a:pt x="0" y="129"/>
                  </a:cubicBezTo>
                  <a:cubicBezTo>
                    <a:pt x="0" y="216"/>
                    <a:pt x="97" y="270"/>
                    <a:pt x="140" y="270"/>
                  </a:cubicBezTo>
                  <a:cubicBezTo>
                    <a:pt x="227" y="270"/>
                    <a:pt x="270" y="216"/>
                    <a:pt x="270" y="129"/>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2"/>
            <p:cNvSpPr/>
            <p:nvPr/>
          </p:nvSpPr>
          <p:spPr>
            <a:xfrm>
              <a:off x="1117620"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2"/>
            <p:cNvSpPr/>
            <p:nvPr/>
          </p:nvSpPr>
          <p:spPr>
            <a:xfrm>
              <a:off x="1166399"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1215117"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1263896"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16" y="270"/>
                    <a:pt x="270" y="216"/>
                    <a:pt x="270" y="129"/>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1315267" y="1089480"/>
              <a:ext cx="16280" cy="16280"/>
            </a:xfrm>
            <a:custGeom>
              <a:avLst/>
              <a:gdLst/>
              <a:ahLst/>
              <a:cxnLst/>
              <a:rect l="l" t="t" r="r" b="b"/>
              <a:pathLst>
                <a:path w="270" h="270" extrusionOk="0">
                  <a:moveTo>
                    <a:pt x="130" y="0"/>
                  </a:moveTo>
                  <a:cubicBezTo>
                    <a:pt x="43" y="0"/>
                    <a:pt x="0" y="43"/>
                    <a:pt x="0" y="129"/>
                  </a:cubicBezTo>
                  <a:cubicBezTo>
                    <a:pt x="0" y="216"/>
                    <a:pt x="43" y="270"/>
                    <a:pt x="130" y="270"/>
                  </a:cubicBezTo>
                  <a:cubicBezTo>
                    <a:pt x="173" y="270"/>
                    <a:pt x="270" y="216"/>
                    <a:pt x="270" y="129"/>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1363985" y="1089480"/>
              <a:ext cx="16340" cy="16280"/>
            </a:xfrm>
            <a:custGeom>
              <a:avLst/>
              <a:gdLst/>
              <a:ahLst/>
              <a:cxnLst/>
              <a:rect l="l" t="t" r="r" b="b"/>
              <a:pathLst>
                <a:path w="271" h="270" extrusionOk="0">
                  <a:moveTo>
                    <a:pt x="130" y="0"/>
                  </a:moveTo>
                  <a:cubicBezTo>
                    <a:pt x="44" y="0"/>
                    <a:pt x="1" y="43"/>
                    <a:pt x="1" y="129"/>
                  </a:cubicBezTo>
                  <a:cubicBezTo>
                    <a:pt x="1" y="216"/>
                    <a:pt x="44"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412764" y="1089480"/>
              <a:ext cx="16280" cy="16280"/>
            </a:xfrm>
            <a:custGeom>
              <a:avLst/>
              <a:gdLst/>
              <a:ahLst/>
              <a:cxnLst/>
              <a:rect l="l" t="t" r="r" b="b"/>
              <a:pathLst>
                <a:path w="270" h="270" extrusionOk="0">
                  <a:moveTo>
                    <a:pt x="130" y="0"/>
                  </a:moveTo>
                  <a:cubicBezTo>
                    <a:pt x="87" y="0"/>
                    <a:pt x="0" y="43"/>
                    <a:pt x="0" y="129"/>
                  </a:cubicBezTo>
                  <a:cubicBezTo>
                    <a:pt x="0" y="216"/>
                    <a:pt x="87" y="270"/>
                    <a:pt x="130" y="270"/>
                  </a:cubicBezTo>
                  <a:cubicBezTo>
                    <a:pt x="227" y="270"/>
                    <a:pt x="270" y="216"/>
                    <a:pt x="270" y="129"/>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461482" y="1089480"/>
              <a:ext cx="16340" cy="16280"/>
            </a:xfrm>
            <a:custGeom>
              <a:avLst/>
              <a:gdLst/>
              <a:ahLst/>
              <a:cxnLst/>
              <a:rect l="l" t="t" r="r" b="b"/>
              <a:pathLst>
                <a:path w="271" h="270" extrusionOk="0">
                  <a:moveTo>
                    <a:pt x="130" y="0"/>
                  </a:moveTo>
                  <a:cubicBezTo>
                    <a:pt x="87" y="0"/>
                    <a:pt x="1" y="43"/>
                    <a:pt x="1" y="129"/>
                  </a:cubicBezTo>
                  <a:cubicBezTo>
                    <a:pt x="1" y="216"/>
                    <a:pt x="87" y="270"/>
                    <a:pt x="130" y="270"/>
                  </a:cubicBezTo>
                  <a:cubicBezTo>
                    <a:pt x="227" y="270"/>
                    <a:pt x="271" y="216"/>
                    <a:pt x="271" y="129"/>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670413" y="1138199"/>
              <a:ext cx="16280" cy="16340"/>
            </a:xfrm>
            <a:custGeom>
              <a:avLst/>
              <a:gdLst/>
              <a:ahLst/>
              <a:cxnLst/>
              <a:rect l="l" t="t" r="r" b="b"/>
              <a:pathLst>
                <a:path w="270" h="271" extrusionOk="0">
                  <a:moveTo>
                    <a:pt x="140" y="1"/>
                  </a:moveTo>
                  <a:cubicBezTo>
                    <a:pt x="86" y="1"/>
                    <a:pt x="0" y="87"/>
                    <a:pt x="0" y="130"/>
                  </a:cubicBezTo>
                  <a:cubicBezTo>
                    <a:pt x="0" y="216"/>
                    <a:pt x="86" y="270"/>
                    <a:pt x="140" y="270"/>
                  </a:cubicBezTo>
                  <a:cubicBezTo>
                    <a:pt x="226" y="270"/>
                    <a:pt x="270" y="216"/>
                    <a:pt x="270" y="130"/>
                  </a:cubicBezTo>
                  <a:cubicBezTo>
                    <a:pt x="270" y="87"/>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721724" y="1138199"/>
              <a:ext cx="13747" cy="16340"/>
            </a:xfrm>
            <a:custGeom>
              <a:avLst/>
              <a:gdLst/>
              <a:ahLst/>
              <a:cxnLst/>
              <a:rect l="l" t="t" r="r" b="b"/>
              <a:pathLst>
                <a:path w="228" h="271" extrusionOk="0">
                  <a:moveTo>
                    <a:pt x="98" y="1"/>
                  </a:moveTo>
                  <a:cubicBezTo>
                    <a:pt x="44" y="1"/>
                    <a:pt x="1" y="87"/>
                    <a:pt x="1" y="130"/>
                  </a:cubicBezTo>
                  <a:cubicBezTo>
                    <a:pt x="1" y="216"/>
                    <a:pt x="44" y="270"/>
                    <a:pt x="98" y="270"/>
                  </a:cubicBezTo>
                  <a:cubicBezTo>
                    <a:pt x="184" y="270"/>
                    <a:pt x="227" y="216"/>
                    <a:pt x="227" y="130"/>
                  </a:cubicBezTo>
                  <a:cubicBezTo>
                    <a:pt x="227" y="87"/>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770503" y="1138199"/>
              <a:ext cx="16280" cy="16340"/>
            </a:xfrm>
            <a:custGeom>
              <a:avLst/>
              <a:gdLst/>
              <a:ahLst/>
              <a:cxnLst/>
              <a:rect l="l" t="t" r="r" b="b"/>
              <a:pathLst>
                <a:path w="270" h="271" extrusionOk="0">
                  <a:moveTo>
                    <a:pt x="141" y="1"/>
                  </a:moveTo>
                  <a:cubicBezTo>
                    <a:pt x="43" y="1"/>
                    <a:pt x="0" y="87"/>
                    <a:pt x="0" y="130"/>
                  </a:cubicBezTo>
                  <a:cubicBezTo>
                    <a:pt x="0" y="216"/>
                    <a:pt x="43"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819221" y="1138199"/>
              <a:ext cx="16340" cy="16340"/>
            </a:xfrm>
            <a:custGeom>
              <a:avLst/>
              <a:gdLst/>
              <a:ahLst/>
              <a:cxnLst/>
              <a:rect l="l" t="t" r="r" b="b"/>
              <a:pathLst>
                <a:path w="271" h="271" extrusionOk="0">
                  <a:moveTo>
                    <a:pt x="141" y="1"/>
                  </a:moveTo>
                  <a:cubicBezTo>
                    <a:pt x="44" y="1"/>
                    <a:pt x="1" y="87"/>
                    <a:pt x="1" y="130"/>
                  </a:cubicBezTo>
                  <a:cubicBezTo>
                    <a:pt x="1" y="216"/>
                    <a:pt x="4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868000" y="1138199"/>
              <a:ext cx="16340" cy="16340"/>
            </a:xfrm>
            <a:custGeom>
              <a:avLst/>
              <a:gdLst/>
              <a:ahLst/>
              <a:cxnLst/>
              <a:rect l="l" t="t" r="r" b="b"/>
              <a:pathLst>
                <a:path w="271" h="271" extrusionOk="0">
                  <a:moveTo>
                    <a:pt x="141" y="1"/>
                  </a:moveTo>
                  <a:cubicBezTo>
                    <a:pt x="98" y="1"/>
                    <a:pt x="1" y="87"/>
                    <a:pt x="1" y="130"/>
                  </a:cubicBezTo>
                  <a:cubicBezTo>
                    <a:pt x="1" y="216"/>
                    <a:pt x="98"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919371" y="1138199"/>
              <a:ext cx="16280" cy="16340"/>
            </a:xfrm>
            <a:custGeom>
              <a:avLst/>
              <a:gdLst/>
              <a:ahLst/>
              <a:cxnLst/>
              <a:rect l="l" t="t" r="r" b="b"/>
              <a:pathLst>
                <a:path w="270" h="271" extrusionOk="0">
                  <a:moveTo>
                    <a:pt x="140" y="1"/>
                  </a:moveTo>
                  <a:cubicBezTo>
                    <a:pt x="54" y="1"/>
                    <a:pt x="0" y="87"/>
                    <a:pt x="0" y="130"/>
                  </a:cubicBezTo>
                  <a:cubicBezTo>
                    <a:pt x="0" y="216"/>
                    <a:pt x="54" y="270"/>
                    <a:pt x="140" y="270"/>
                  </a:cubicBezTo>
                  <a:cubicBezTo>
                    <a:pt x="184" y="270"/>
                    <a:pt x="270" y="216"/>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968089" y="1138199"/>
              <a:ext cx="16340" cy="16340"/>
            </a:xfrm>
            <a:custGeom>
              <a:avLst/>
              <a:gdLst/>
              <a:ahLst/>
              <a:cxnLst/>
              <a:rect l="l" t="t" r="r" b="b"/>
              <a:pathLst>
                <a:path w="271" h="271" extrusionOk="0">
                  <a:moveTo>
                    <a:pt x="141" y="1"/>
                  </a:moveTo>
                  <a:cubicBezTo>
                    <a:pt x="55" y="1"/>
                    <a:pt x="1" y="87"/>
                    <a:pt x="1" y="130"/>
                  </a:cubicBezTo>
                  <a:cubicBezTo>
                    <a:pt x="1" y="216"/>
                    <a:pt x="55" y="270"/>
                    <a:pt x="141" y="270"/>
                  </a:cubicBezTo>
                  <a:cubicBezTo>
                    <a:pt x="184" y="270"/>
                    <a:pt x="270" y="216"/>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1016868" y="1138199"/>
              <a:ext cx="16340" cy="16340"/>
            </a:xfrm>
            <a:custGeom>
              <a:avLst/>
              <a:gdLst/>
              <a:ahLst/>
              <a:cxnLst/>
              <a:rect l="l" t="t" r="r" b="b"/>
              <a:pathLst>
                <a:path w="271" h="271" extrusionOk="0">
                  <a:moveTo>
                    <a:pt x="141" y="1"/>
                  </a:moveTo>
                  <a:cubicBezTo>
                    <a:pt x="54" y="1"/>
                    <a:pt x="0" y="87"/>
                    <a:pt x="0" y="130"/>
                  </a:cubicBezTo>
                  <a:cubicBezTo>
                    <a:pt x="0" y="216"/>
                    <a:pt x="54" y="270"/>
                    <a:pt x="141" y="270"/>
                  </a:cubicBezTo>
                  <a:cubicBezTo>
                    <a:pt x="227" y="270"/>
                    <a:pt x="270" y="216"/>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1065646" y="1138199"/>
              <a:ext cx="16280" cy="16340"/>
            </a:xfrm>
            <a:custGeom>
              <a:avLst/>
              <a:gdLst/>
              <a:ahLst/>
              <a:cxnLst/>
              <a:rect l="l" t="t" r="r" b="b"/>
              <a:pathLst>
                <a:path w="270" h="271" extrusionOk="0">
                  <a:moveTo>
                    <a:pt x="140" y="1"/>
                  </a:moveTo>
                  <a:cubicBezTo>
                    <a:pt x="97" y="1"/>
                    <a:pt x="0" y="87"/>
                    <a:pt x="0" y="130"/>
                  </a:cubicBezTo>
                  <a:cubicBezTo>
                    <a:pt x="0" y="216"/>
                    <a:pt x="97" y="270"/>
                    <a:pt x="140" y="270"/>
                  </a:cubicBezTo>
                  <a:cubicBezTo>
                    <a:pt x="227" y="270"/>
                    <a:pt x="270" y="216"/>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1117620"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1166399"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1215117"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1263896"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16" y="270"/>
                    <a:pt x="270" y="216"/>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1315267" y="1138199"/>
              <a:ext cx="16280" cy="16340"/>
            </a:xfrm>
            <a:custGeom>
              <a:avLst/>
              <a:gdLst/>
              <a:ahLst/>
              <a:cxnLst/>
              <a:rect l="l" t="t" r="r" b="b"/>
              <a:pathLst>
                <a:path w="270" h="271" extrusionOk="0">
                  <a:moveTo>
                    <a:pt x="130" y="1"/>
                  </a:moveTo>
                  <a:cubicBezTo>
                    <a:pt x="43" y="1"/>
                    <a:pt x="0" y="87"/>
                    <a:pt x="0" y="130"/>
                  </a:cubicBezTo>
                  <a:cubicBezTo>
                    <a:pt x="0" y="216"/>
                    <a:pt x="43" y="270"/>
                    <a:pt x="130" y="270"/>
                  </a:cubicBezTo>
                  <a:cubicBezTo>
                    <a:pt x="173" y="270"/>
                    <a:pt x="270" y="216"/>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1363985" y="1138199"/>
              <a:ext cx="16340" cy="16340"/>
            </a:xfrm>
            <a:custGeom>
              <a:avLst/>
              <a:gdLst/>
              <a:ahLst/>
              <a:cxnLst/>
              <a:rect l="l" t="t" r="r" b="b"/>
              <a:pathLst>
                <a:path w="271" h="271" extrusionOk="0">
                  <a:moveTo>
                    <a:pt x="130" y="1"/>
                  </a:moveTo>
                  <a:cubicBezTo>
                    <a:pt x="44" y="1"/>
                    <a:pt x="1" y="87"/>
                    <a:pt x="1" y="130"/>
                  </a:cubicBezTo>
                  <a:cubicBezTo>
                    <a:pt x="1" y="216"/>
                    <a:pt x="44"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1412764" y="1138199"/>
              <a:ext cx="16280" cy="16340"/>
            </a:xfrm>
            <a:custGeom>
              <a:avLst/>
              <a:gdLst/>
              <a:ahLst/>
              <a:cxnLst/>
              <a:rect l="l" t="t" r="r" b="b"/>
              <a:pathLst>
                <a:path w="270" h="271" extrusionOk="0">
                  <a:moveTo>
                    <a:pt x="130" y="1"/>
                  </a:moveTo>
                  <a:cubicBezTo>
                    <a:pt x="87" y="1"/>
                    <a:pt x="0" y="87"/>
                    <a:pt x="0" y="130"/>
                  </a:cubicBezTo>
                  <a:cubicBezTo>
                    <a:pt x="0" y="216"/>
                    <a:pt x="87" y="270"/>
                    <a:pt x="130" y="270"/>
                  </a:cubicBezTo>
                  <a:cubicBezTo>
                    <a:pt x="227" y="270"/>
                    <a:pt x="270" y="216"/>
                    <a:pt x="270" y="130"/>
                  </a:cubicBezTo>
                  <a:cubicBezTo>
                    <a:pt x="270"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1461482" y="1138199"/>
              <a:ext cx="16340" cy="16340"/>
            </a:xfrm>
            <a:custGeom>
              <a:avLst/>
              <a:gdLst/>
              <a:ahLst/>
              <a:cxnLst/>
              <a:rect l="l" t="t" r="r" b="b"/>
              <a:pathLst>
                <a:path w="271" h="271" extrusionOk="0">
                  <a:moveTo>
                    <a:pt x="130" y="1"/>
                  </a:moveTo>
                  <a:cubicBezTo>
                    <a:pt x="87" y="1"/>
                    <a:pt x="1" y="87"/>
                    <a:pt x="1" y="130"/>
                  </a:cubicBezTo>
                  <a:cubicBezTo>
                    <a:pt x="1" y="216"/>
                    <a:pt x="87" y="270"/>
                    <a:pt x="130" y="270"/>
                  </a:cubicBezTo>
                  <a:cubicBezTo>
                    <a:pt x="227" y="270"/>
                    <a:pt x="271" y="216"/>
                    <a:pt x="271" y="130"/>
                  </a:cubicBezTo>
                  <a:cubicBezTo>
                    <a:pt x="271" y="87"/>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670413" y="1189570"/>
              <a:ext cx="16280" cy="16280"/>
            </a:xfrm>
            <a:custGeom>
              <a:avLst/>
              <a:gdLst/>
              <a:ahLst/>
              <a:cxnLst/>
              <a:rect l="l" t="t" r="r" b="b"/>
              <a:pathLst>
                <a:path w="270" h="270" extrusionOk="0">
                  <a:moveTo>
                    <a:pt x="140" y="0"/>
                  </a:moveTo>
                  <a:cubicBezTo>
                    <a:pt x="86" y="0"/>
                    <a:pt x="0" y="43"/>
                    <a:pt x="0" y="130"/>
                  </a:cubicBezTo>
                  <a:cubicBezTo>
                    <a:pt x="0" y="173"/>
                    <a:pt x="86" y="270"/>
                    <a:pt x="140" y="270"/>
                  </a:cubicBezTo>
                  <a:cubicBezTo>
                    <a:pt x="226" y="270"/>
                    <a:pt x="270" y="173"/>
                    <a:pt x="270" y="130"/>
                  </a:cubicBezTo>
                  <a:cubicBezTo>
                    <a:pt x="270" y="43"/>
                    <a:pt x="226"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721724" y="1189570"/>
              <a:ext cx="13747" cy="16280"/>
            </a:xfrm>
            <a:custGeom>
              <a:avLst/>
              <a:gdLst/>
              <a:ahLst/>
              <a:cxnLst/>
              <a:rect l="l" t="t" r="r" b="b"/>
              <a:pathLst>
                <a:path w="228" h="270" extrusionOk="0">
                  <a:moveTo>
                    <a:pt x="98" y="0"/>
                  </a:moveTo>
                  <a:cubicBezTo>
                    <a:pt x="44" y="0"/>
                    <a:pt x="1" y="43"/>
                    <a:pt x="1" y="130"/>
                  </a:cubicBezTo>
                  <a:cubicBezTo>
                    <a:pt x="1" y="173"/>
                    <a:pt x="44" y="270"/>
                    <a:pt x="98" y="270"/>
                  </a:cubicBezTo>
                  <a:cubicBezTo>
                    <a:pt x="184" y="270"/>
                    <a:pt x="227" y="173"/>
                    <a:pt x="227" y="130"/>
                  </a:cubicBezTo>
                  <a:cubicBezTo>
                    <a:pt x="227" y="43"/>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770503" y="1189570"/>
              <a:ext cx="16280" cy="16280"/>
            </a:xfrm>
            <a:custGeom>
              <a:avLst/>
              <a:gdLst/>
              <a:ahLst/>
              <a:cxnLst/>
              <a:rect l="l" t="t" r="r" b="b"/>
              <a:pathLst>
                <a:path w="270" h="270" extrusionOk="0">
                  <a:moveTo>
                    <a:pt x="141" y="0"/>
                  </a:moveTo>
                  <a:cubicBezTo>
                    <a:pt x="43" y="0"/>
                    <a:pt x="0" y="43"/>
                    <a:pt x="0" y="130"/>
                  </a:cubicBezTo>
                  <a:cubicBezTo>
                    <a:pt x="0" y="173"/>
                    <a:pt x="43"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819221" y="1189570"/>
              <a:ext cx="16340" cy="16280"/>
            </a:xfrm>
            <a:custGeom>
              <a:avLst/>
              <a:gdLst/>
              <a:ahLst/>
              <a:cxnLst/>
              <a:rect l="l" t="t" r="r" b="b"/>
              <a:pathLst>
                <a:path w="271" h="270" extrusionOk="0">
                  <a:moveTo>
                    <a:pt x="141" y="0"/>
                  </a:moveTo>
                  <a:cubicBezTo>
                    <a:pt x="44" y="0"/>
                    <a:pt x="1" y="43"/>
                    <a:pt x="1" y="130"/>
                  </a:cubicBezTo>
                  <a:cubicBezTo>
                    <a:pt x="1" y="173"/>
                    <a:pt x="4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868000" y="1189570"/>
              <a:ext cx="16340" cy="16280"/>
            </a:xfrm>
            <a:custGeom>
              <a:avLst/>
              <a:gdLst/>
              <a:ahLst/>
              <a:cxnLst/>
              <a:rect l="l" t="t" r="r" b="b"/>
              <a:pathLst>
                <a:path w="271" h="270" extrusionOk="0">
                  <a:moveTo>
                    <a:pt x="141" y="0"/>
                  </a:moveTo>
                  <a:cubicBezTo>
                    <a:pt x="98" y="0"/>
                    <a:pt x="1" y="43"/>
                    <a:pt x="1" y="130"/>
                  </a:cubicBezTo>
                  <a:cubicBezTo>
                    <a:pt x="1" y="173"/>
                    <a:pt x="98"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919371" y="1189570"/>
              <a:ext cx="16280" cy="16280"/>
            </a:xfrm>
            <a:custGeom>
              <a:avLst/>
              <a:gdLst/>
              <a:ahLst/>
              <a:cxnLst/>
              <a:rect l="l" t="t" r="r" b="b"/>
              <a:pathLst>
                <a:path w="270" h="270" extrusionOk="0">
                  <a:moveTo>
                    <a:pt x="140" y="0"/>
                  </a:moveTo>
                  <a:cubicBezTo>
                    <a:pt x="54" y="0"/>
                    <a:pt x="0" y="43"/>
                    <a:pt x="0" y="130"/>
                  </a:cubicBezTo>
                  <a:cubicBezTo>
                    <a:pt x="0" y="173"/>
                    <a:pt x="54" y="270"/>
                    <a:pt x="140" y="270"/>
                  </a:cubicBezTo>
                  <a:cubicBezTo>
                    <a:pt x="184" y="270"/>
                    <a:pt x="270" y="173"/>
                    <a:pt x="270" y="130"/>
                  </a:cubicBezTo>
                  <a:cubicBezTo>
                    <a:pt x="270" y="43"/>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968089" y="1189570"/>
              <a:ext cx="16340" cy="16280"/>
            </a:xfrm>
            <a:custGeom>
              <a:avLst/>
              <a:gdLst/>
              <a:ahLst/>
              <a:cxnLst/>
              <a:rect l="l" t="t" r="r" b="b"/>
              <a:pathLst>
                <a:path w="271" h="270" extrusionOk="0">
                  <a:moveTo>
                    <a:pt x="141" y="0"/>
                  </a:moveTo>
                  <a:cubicBezTo>
                    <a:pt x="55" y="0"/>
                    <a:pt x="1" y="43"/>
                    <a:pt x="1" y="130"/>
                  </a:cubicBezTo>
                  <a:cubicBezTo>
                    <a:pt x="1" y="173"/>
                    <a:pt x="55" y="270"/>
                    <a:pt x="141" y="270"/>
                  </a:cubicBezTo>
                  <a:cubicBezTo>
                    <a:pt x="184" y="270"/>
                    <a:pt x="270" y="173"/>
                    <a:pt x="270" y="130"/>
                  </a:cubicBezTo>
                  <a:cubicBezTo>
                    <a:pt x="270" y="43"/>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016868" y="1189570"/>
              <a:ext cx="16340" cy="16280"/>
            </a:xfrm>
            <a:custGeom>
              <a:avLst/>
              <a:gdLst/>
              <a:ahLst/>
              <a:cxnLst/>
              <a:rect l="l" t="t" r="r" b="b"/>
              <a:pathLst>
                <a:path w="271" h="270" extrusionOk="0">
                  <a:moveTo>
                    <a:pt x="141" y="0"/>
                  </a:moveTo>
                  <a:cubicBezTo>
                    <a:pt x="54" y="0"/>
                    <a:pt x="0" y="43"/>
                    <a:pt x="0" y="130"/>
                  </a:cubicBezTo>
                  <a:cubicBezTo>
                    <a:pt x="0" y="173"/>
                    <a:pt x="54" y="270"/>
                    <a:pt x="141" y="270"/>
                  </a:cubicBezTo>
                  <a:cubicBezTo>
                    <a:pt x="227" y="270"/>
                    <a:pt x="270" y="173"/>
                    <a:pt x="270" y="130"/>
                  </a:cubicBezTo>
                  <a:cubicBezTo>
                    <a:pt x="270" y="43"/>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065646" y="1189570"/>
              <a:ext cx="16280" cy="16280"/>
            </a:xfrm>
            <a:custGeom>
              <a:avLst/>
              <a:gdLst/>
              <a:ahLst/>
              <a:cxnLst/>
              <a:rect l="l" t="t" r="r" b="b"/>
              <a:pathLst>
                <a:path w="270" h="270" extrusionOk="0">
                  <a:moveTo>
                    <a:pt x="140" y="0"/>
                  </a:moveTo>
                  <a:cubicBezTo>
                    <a:pt x="97" y="0"/>
                    <a:pt x="0" y="43"/>
                    <a:pt x="0" y="130"/>
                  </a:cubicBezTo>
                  <a:cubicBezTo>
                    <a:pt x="0" y="173"/>
                    <a:pt x="97" y="270"/>
                    <a:pt x="140" y="270"/>
                  </a:cubicBezTo>
                  <a:cubicBezTo>
                    <a:pt x="227" y="270"/>
                    <a:pt x="270" y="173"/>
                    <a:pt x="270" y="130"/>
                  </a:cubicBezTo>
                  <a:cubicBezTo>
                    <a:pt x="270" y="43"/>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1117620"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1166399"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1215117"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1263896"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16" y="270"/>
                    <a:pt x="270" y="173"/>
                    <a:pt x="270" y="130"/>
                  </a:cubicBezTo>
                  <a:cubicBezTo>
                    <a:pt x="270" y="43"/>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1315267" y="1189570"/>
              <a:ext cx="16280" cy="16280"/>
            </a:xfrm>
            <a:custGeom>
              <a:avLst/>
              <a:gdLst/>
              <a:ahLst/>
              <a:cxnLst/>
              <a:rect l="l" t="t" r="r" b="b"/>
              <a:pathLst>
                <a:path w="270" h="270" extrusionOk="0">
                  <a:moveTo>
                    <a:pt x="130" y="0"/>
                  </a:moveTo>
                  <a:cubicBezTo>
                    <a:pt x="43" y="0"/>
                    <a:pt x="0" y="43"/>
                    <a:pt x="0" y="130"/>
                  </a:cubicBezTo>
                  <a:cubicBezTo>
                    <a:pt x="0" y="173"/>
                    <a:pt x="43" y="270"/>
                    <a:pt x="130" y="270"/>
                  </a:cubicBezTo>
                  <a:cubicBezTo>
                    <a:pt x="173" y="270"/>
                    <a:pt x="270" y="173"/>
                    <a:pt x="270" y="130"/>
                  </a:cubicBezTo>
                  <a:cubicBezTo>
                    <a:pt x="270" y="43"/>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1363985" y="1189570"/>
              <a:ext cx="16340" cy="16280"/>
            </a:xfrm>
            <a:custGeom>
              <a:avLst/>
              <a:gdLst/>
              <a:ahLst/>
              <a:cxnLst/>
              <a:rect l="l" t="t" r="r" b="b"/>
              <a:pathLst>
                <a:path w="271" h="270" extrusionOk="0">
                  <a:moveTo>
                    <a:pt x="130" y="0"/>
                  </a:moveTo>
                  <a:cubicBezTo>
                    <a:pt x="44" y="0"/>
                    <a:pt x="1" y="43"/>
                    <a:pt x="1" y="130"/>
                  </a:cubicBezTo>
                  <a:cubicBezTo>
                    <a:pt x="1" y="173"/>
                    <a:pt x="44"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1412764" y="1189570"/>
              <a:ext cx="16280" cy="16280"/>
            </a:xfrm>
            <a:custGeom>
              <a:avLst/>
              <a:gdLst/>
              <a:ahLst/>
              <a:cxnLst/>
              <a:rect l="l" t="t" r="r" b="b"/>
              <a:pathLst>
                <a:path w="270" h="270" extrusionOk="0">
                  <a:moveTo>
                    <a:pt x="130" y="0"/>
                  </a:moveTo>
                  <a:cubicBezTo>
                    <a:pt x="87" y="0"/>
                    <a:pt x="0" y="43"/>
                    <a:pt x="0" y="130"/>
                  </a:cubicBezTo>
                  <a:cubicBezTo>
                    <a:pt x="0" y="173"/>
                    <a:pt x="87" y="270"/>
                    <a:pt x="130" y="270"/>
                  </a:cubicBezTo>
                  <a:cubicBezTo>
                    <a:pt x="227" y="270"/>
                    <a:pt x="270" y="173"/>
                    <a:pt x="270" y="130"/>
                  </a:cubicBezTo>
                  <a:cubicBezTo>
                    <a:pt x="270"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1461482" y="1189570"/>
              <a:ext cx="16340" cy="16280"/>
            </a:xfrm>
            <a:custGeom>
              <a:avLst/>
              <a:gdLst/>
              <a:ahLst/>
              <a:cxnLst/>
              <a:rect l="l" t="t" r="r" b="b"/>
              <a:pathLst>
                <a:path w="271" h="270" extrusionOk="0">
                  <a:moveTo>
                    <a:pt x="130" y="0"/>
                  </a:moveTo>
                  <a:cubicBezTo>
                    <a:pt x="87" y="0"/>
                    <a:pt x="1" y="43"/>
                    <a:pt x="1" y="130"/>
                  </a:cubicBezTo>
                  <a:cubicBezTo>
                    <a:pt x="1" y="173"/>
                    <a:pt x="87" y="270"/>
                    <a:pt x="130" y="270"/>
                  </a:cubicBezTo>
                  <a:cubicBezTo>
                    <a:pt x="227" y="270"/>
                    <a:pt x="271" y="173"/>
                    <a:pt x="271" y="130"/>
                  </a:cubicBezTo>
                  <a:cubicBezTo>
                    <a:pt x="271" y="43"/>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670413" y="1238288"/>
              <a:ext cx="16280" cy="16340"/>
            </a:xfrm>
            <a:custGeom>
              <a:avLst/>
              <a:gdLst/>
              <a:ahLst/>
              <a:cxnLst/>
              <a:rect l="l" t="t" r="r" b="b"/>
              <a:pathLst>
                <a:path w="270" h="271" extrusionOk="0">
                  <a:moveTo>
                    <a:pt x="140" y="1"/>
                  </a:moveTo>
                  <a:cubicBezTo>
                    <a:pt x="86" y="1"/>
                    <a:pt x="0" y="44"/>
                    <a:pt x="0" y="130"/>
                  </a:cubicBezTo>
                  <a:cubicBezTo>
                    <a:pt x="0" y="173"/>
                    <a:pt x="86" y="270"/>
                    <a:pt x="140" y="270"/>
                  </a:cubicBezTo>
                  <a:cubicBezTo>
                    <a:pt x="226" y="270"/>
                    <a:pt x="270" y="173"/>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721724" y="1238288"/>
              <a:ext cx="13747" cy="16340"/>
            </a:xfrm>
            <a:custGeom>
              <a:avLst/>
              <a:gdLst/>
              <a:ahLst/>
              <a:cxnLst/>
              <a:rect l="l" t="t" r="r" b="b"/>
              <a:pathLst>
                <a:path w="228" h="271" extrusionOk="0">
                  <a:moveTo>
                    <a:pt x="98" y="1"/>
                  </a:moveTo>
                  <a:cubicBezTo>
                    <a:pt x="44" y="1"/>
                    <a:pt x="1" y="44"/>
                    <a:pt x="1" y="130"/>
                  </a:cubicBezTo>
                  <a:cubicBezTo>
                    <a:pt x="1" y="173"/>
                    <a:pt x="44" y="270"/>
                    <a:pt x="98" y="270"/>
                  </a:cubicBezTo>
                  <a:cubicBezTo>
                    <a:pt x="184" y="270"/>
                    <a:pt x="227" y="173"/>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770503" y="1238288"/>
              <a:ext cx="16280" cy="16340"/>
            </a:xfrm>
            <a:custGeom>
              <a:avLst/>
              <a:gdLst/>
              <a:ahLst/>
              <a:cxnLst/>
              <a:rect l="l" t="t" r="r" b="b"/>
              <a:pathLst>
                <a:path w="270" h="271" extrusionOk="0">
                  <a:moveTo>
                    <a:pt x="141" y="1"/>
                  </a:moveTo>
                  <a:cubicBezTo>
                    <a:pt x="43" y="1"/>
                    <a:pt x="0" y="44"/>
                    <a:pt x="0" y="130"/>
                  </a:cubicBezTo>
                  <a:cubicBezTo>
                    <a:pt x="0" y="173"/>
                    <a:pt x="43"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819221" y="1238288"/>
              <a:ext cx="16340" cy="16340"/>
            </a:xfrm>
            <a:custGeom>
              <a:avLst/>
              <a:gdLst/>
              <a:ahLst/>
              <a:cxnLst/>
              <a:rect l="l" t="t" r="r" b="b"/>
              <a:pathLst>
                <a:path w="271" h="271" extrusionOk="0">
                  <a:moveTo>
                    <a:pt x="141" y="1"/>
                  </a:moveTo>
                  <a:cubicBezTo>
                    <a:pt x="44" y="1"/>
                    <a:pt x="1" y="44"/>
                    <a:pt x="1" y="130"/>
                  </a:cubicBezTo>
                  <a:cubicBezTo>
                    <a:pt x="1" y="173"/>
                    <a:pt x="4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868000" y="1238288"/>
              <a:ext cx="16340" cy="16340"/>
            </a:xfrm>
            <a:custGeom>
              <a:avLst/>
              <a:gdLst/>
              <a:ahLst/>
              <a:cxnLst/>
              <a:rect l="l" t="t" r="r" b="b"/>
              <a:pathLst>
                <a:path w="271" h="271" extrusionOk="0">
                  <a:moveTo>
                    <a:pt x="141" y="1"/>
                  </a:moveTo>
                  <a:cubicBezTo>
                    <a:pt x="98" y="1"/>
                    <a:pt x="1" y="44"/>
                    <a:pt x="1" y="130"/>
                  </a:cubicBezTo>
                  <a:cubicBezTo>
                    <a:pt x="1" y="173"/>
                    <a:pt x="98"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919371" y="1238288"/>
              <a:ext cx="16280" cy="16340"/>
            </a:xfrm>
            <a:custGeom>
              <a:avLst/>
              <a:gdLst/>
              <a:ahLst/>
              <a:cxnLst/>
              <a:rect l="l" t="t" r="r" b="b"/>
              <a:pathLst>
                <a:path w="270" h="271" extrusionOk="0">
                  <a:moveTo>
                    <a:pt x="140" y="1"/>
                  </a:moveTo>
                  <a:cubicBezTo>
                    <a:pt x="54" y="1"/>
                    <a:pt x="0" y="44"/>
                    <a:pt x="0" y="130"/>
                  </a:cubicBezTo>
                  <a:cubicBezTo>
                    <a:pt x="0" y="173"/>
                    <a:pt x="54" y="270"/>
                    <a:pt x="140" y="270"/>
                  </a:cubicBezTo>
                  <a:cubicBezTo>
                    <a:pt x="184" y="270"/>
                    <a:pt x="270" y="173"/>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968089" y="1238288"/>
              <a:ext cx="16340" cy="16340"/>
            </a:xfrm>
            <a:custGeom>
              <a:avLst/>
              <a:gdLst/>
              <a:ahLst/>
              <a:cxnLst/>
              <a:rect l="l" t="t" r="r" b="b"/>
              <a:pathLst>
                <a:path w="271" h="271" extrusionOk="0">
                  <a:moveTo>
                    <a:pt x="141" y="1"/>
                  </a:moveTo>
                  <a:cubicBezTo>
                    <a:pt x="55" y="1"/>
                    <a:pt x="1" y="44"/>
                    <a:pt x="1" y="130"/>
                  </a:cubicBezTo>
                  <a:cubicBezTo>
                    <a:pt x="1" y="173"/>
                    <a:pt x="55" y="270"/>
                    <a:pt x="141" y="270"/>
                  </a:cubicBezTo>
                  <a:cubicBezTo>
                    <a:pt x="184" y="270"/>
                    <a:pt x="270" y="173"/>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p:cNvSpPr/>
            <p:nvPr/>
          </p:nvSpPr>
          <p:spPr>
            <a:xfrm>
              <a:off x="1016868" y="1238288"/>
              <a:ext cx="16340" cy="16340"/>
            </a:xfrm>
            <a:custGeom>
              <a:avLst/>
              <a:gdLst/>
              <a:ahLst/>
              <a:cxnLst/>
              <a:rect l="l" t="t" r="r" b="b"/>
              <a:pathLst>
                <a:path w="271" h="271" extrusionOk="0">
                  <a:moveTo>
                    <a:pt x="141" y="1"/>
                  </a:moveTo>
                  <a:cubicBezTo>
                    <a:pt x="54" y="1"/>
                    <a:pt x="0" y="44"/>
                    <a:pt x="0" y="130"/>
                  </a:cubicBezTo>
                  <a:cubicBezTo>
                    <a:pt x="0" y="173"/>
                    <a:pt x="54" y="270"/>
                    <a:pt x="141" y="270"/>
                  </a:cubicBezTo>
                  <a:cubicBezTo>
                    <a:pt x="227" y="270"/>
                    <a:pt x="270" y="173"/>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1065646" y="1238288"/>
              <a:ext cx="16280" cy="16340"/>
            </a:xfrm>
            <a:custGeom>
              <a:avLst/>
              <a:gdLst/>
              <a:ahLst/>
              <a:cxnLst/>
              <a:rect l="l" t="t" r="r" b="b"/>
              <a:pathLst>
                <a:path w="270" h="271" extrusionOk="0">
                  <a:moveTo>
                    <a:pt x="140" y="1"/>
                  </a:moveTo>
                  <a:cubicBezTo>
                    <a:pt x="97" y="1"/>
                    <a:pt x="0" y="44"/>
                    <a:pt x="0" y="130"/>
                  </a:cubicBezTo>
                  <a:cubicBezTo>
                    <a:pt x="0" y="173"/>
                    <a:pt x="97" y="270"/>
                    <a:pt x="140" y="270"/>
                  </a:cubicBezTo>
                  <a:cubicBezTo>
                    <a:pt x="227" y="270"/>
                    <a:pt x="270" y="173"/>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1117620"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1166399"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1215117"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1263896"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16" y="270"/>
                    <a:pt x="270" y="173"/>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1315267" y="1238288"/>
              <a:ext cx="16280" cy="16340"/>
            </a:xfrm>
            <a:custGeom>
              <a:avLst/>
              <a:gdLst/>
              <a:ahLst/>
              <a:cxnLst/>
              <a:rect l="l" t="t" r="r" b="b"/>
              <a:pathLst>
                <a:path w="270" h="271" extrusionOk="0">
                  <a:moveTo>
                    <a:pt x="130" y="1"/>
                  </a:moveTo>
                  <a:cubicBezTo>
                    <a:pt x="43" y="1"/>
                    <a:pt x="0" y="44"/>
                    <a:pt x="0" y="130"/>
                  </a:cubicBezTo>
                  <a:cubicBezTo>
                    <a:pt x="0" y="173"/>
                    <a:pt x="43" y="270"/>
                    <a:pt x="130" y="270"/>
                  </a:cubicBezTo>
                  <a:cubicBezTo>
                    <a:pt x="173" y="270"/>
                    <a:pt x="270" y="173"/>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1363985" y="1238288"/>
              <a:ext cx="16340" cy="16340"/>
            </a:xfrm>
            <a:custGeom>
              <a:avLst/>
              <a:gdLst/>
              <a:ahLst/>
              <a:cxnLst/>
              <a:rect l="l" t="t" r="r" b="b"/>
              <a:pathLst>
                <a:path w="271" h="271" extrusionOk="0">
                  <a:moveTo>
                    <a:pt x="130" y="1"/>
                  </a:moveTo>
                  <a:cubicBezTo>
                    <a:pt x="44" y="1"/>
                    <a:pt x="1" y="44"/>
                    <a:pt x="1" y="130"/>
                  </a:cubicBezTo>
                  <a:cubicBezTo>
                    <a:pt x="1" y="173"/>
                    <a:pt x="44"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1412764" y="1238288"/>
              <a:ext cx="16280" cy="16340"/>
            </a:xfrm>
            <a:custGeom>
              <a:avLst/>
              <a:gdLst/>
              <a:ahLst/>
              <a:cxnLst/>
              <a:rect l="l" t="t" r="r" b="b"/>
              <a:pathLst>
                <a:path w="270" h="271" extrusionOk="0">
                  <a:moveTo>
                    <a:pt x="130" y="1"/>
                  </a:moveTo>
                  <a:cubicBezTo>
                    <a:pt x="87" y="1"/>
                    <a:pt x="0" y="44"/>
                    <a:pt x="0" y="130"/>
                  </a:cubicBezTo>
                  <a:cubicBezTo>
                    <a:pt x="0" y="173"/>
                    <a:pt x="87" y="270"/>
                    <a:pt x="130" y="270"/>
                  </a:cubicBezTo>
                  <a:cubicBezTo>
                    <a:pt x="227" y="270"/>
                    <a:pt x="270" y="173"/>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1461482" y="1238288"/>
              <a:ext cx="16340" cy="16340"/>
            </a:xfrm>
            <a:custGeom>
              <a:avLst/>
              <a:gdLst/>
              <a:ahLst/>
              <a:cxnLst/>
              <a:rect l="l" t="t" r="r" b="b"/>
              <a:pathLst>
                <a:path w="271" h="271" extrusionOk="0">
                  <a:moveTo>
                    <a:pt x="130" y="1"/>
                  </a:moveTo>
                  <a:cubicBezTo>
                    <a:pt x="87" y="1"/>
                    <a:pt x="1" y="44"/>
                    <a:pt x="1" y="130"/>
                  </a:cubicBezTo>
                  <a:cubicBezTo>
                    <a:pt x="1" y="173"/>
                    <a:pt x="87" y="270"/>
                    <a:pt x="130" y="270"/>
                  </a:cubicBezTo>
                  <a:cubicBezTo>
                    <a:pt x="227" y="270"/>
                    <a:pt x="271" y="173"/>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670413" y="1287067"/>
              <a:ext cx="16280" cy="16340"/>
            </a:xfrm>
            <a:custGeom>
              <a:avLst/>
              <a:gdLst/>
              <a:ahLst/>
              <a:cxnLst/>
              <a:rect l="l" t="t" r="r" b="b"/>
              <a:pathLst>
                <a:path w="270" h="271" extrusionOk="0">
                  <a:moveTo>
                    <a:pt x="140" y="1"/>
                  </a:moveTo>
                  <a:cubicBezTo>
                    <a:pt x="86" y="1"/>
                    <a:pt x="0" y="44"/>
                    <a:pt x="0" y="130"/>
                  </a:cubicBezTo>
                  <a:cubicBezTo>
                    <a:pt x="0" y="227"/>
                    <a:pt x="86" y="270"/>
                    <a:pt x="140" y="270"/>
                  </a:cubicBezTo>
                  <a:cubicBezTo>
                    <a:pt x="226" y="270"/>
                    <a:pt x="270" y="227"/>
                    <a:pt x="270" y="130"/>
                  </a:cubicBezTo>
                  <a:cubicBezTo>
                    <a:pt x="270" y="44"/>
                    <a:pt x="226"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721724" y="1287067"/>
              <a:ext cx="13747" cy="16340"/>
            </a:xfrm>
            <a:custGeom>
              <a:avLst/>
              <a:gdLst/>
              <a:ahLst/>
              <a:cxnLst/>
              <a:rect l="l" t="t" r="r" b="b"/>
              <a:pathLst>
                <a:path w="228" h="271" extrusionOk="0">
                  <a:moveTo>
                    <a:pt x="98" y="1"/>
                  </a:moveTo>
                  <a:cubicBezTo>
                    <a:pt x="44" y="1"/>
                    <a:pt x="1" y="44"/>
                    <a:pt x="1" y="130"/>
                  </a:cubicBezTo>
                  <a:cubicBezTo>
                    <a:pt x="1" y="227"/>
                    <a:pt x="44" y="270"/>
                    <a:pt x="98" y="270"/>
                  </a:cubicBezTo>
                  <a:cubicBezTo>
                    <a:pt x="184" y="270"/>
                    <a:pt x="227" y="227"/>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770503" y="1287067"/>
              <a:ext cx="16280" cy="16340"/>
            </a:xfrm>
            <a:custGeom>
              <a:avLst/>
              <a:gdLst/>
              <a:ahLst/>
              <a:cxnLst/>
              <a:rect l="l" t="t" r="r" b="b"/>
              <a:pathLst>
                <a:path w="270" h="271" extrusionOk="0">
                  <a:moveTo>
                    <a:pt x="141" y="1"/>
                  </a:moveTo>
                  <a:cubicBezTo>
                    <a:pt x="43" y="1"/>
                    <a:pt x="0" y="44"/>
                    <a:pt x="0" y="130"/>
                  </a:cubicBezTo>
                  <a:cubicBezTo>
                    <a:pt x="0" y="227"/>
                    <a:pt x="43"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819221" y="1287067"/>
              <a:ext cx="16340" cy="16340"/>
            </a:xfrm>
            <a:custGeom>
              <a:avLst/>
              <a:gdLst/>
              <a:ahLst/>
              <a:cxnLst/>
              <a:rect l="l" t="t" r="r" b="b"/>
              <a:pathLst>
                <a:path w="271" h="271" extrusionOk="0">
                  <a:moveTo>
                    <a:pt x="141" y="1"/>
                  </a:moveTo>
                  <a:cubicBezTo>
                    <a:pt x="44" y="1"/>
                    <a:pt x="1" y="44"/>
                    <a:pt x="1" y="130"/>
                  </a:cubicBezTo>
                  <a:cubicBezTo>
                    <a:pt x="1" y="227"/>
                    <a:pt x="4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868000" y="1287067"/>
              <a:ext cx="16340" cy="16340"/>
            </a:xfrm>
            <a:custGeom>
              <a:avLst/>
              <a:gdLst/>
              <a:ahLst/>
              <a:cxnLst/>
              <a:rect l="l" t="t" r="r" b="b"/>
              <a:pathLst>
                <a:path w="271" h="271" extrusionOk="0">
                  <a:moveTo>
                    <a:pt x="141" y="1"/>
                  </a:moveTo>
                  <a:cubicBezTo>
                    <a:pt x="98" y="1"/>
                    <a:pt x="1" y="44"/>
                    <a:pt x="1" y="130"/>
                  </a:cubicBezTo>
                  <a:cubicBezTo>
                    <a:pt x="1" y="227"/>
                    <a:pt x="98"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919371" y="1287067"/>
              <a:ext cx="16280" cy="16340"/>
            </a:xfrm>
            <a:custGeom>
              <a:avLst/>
              <a:gdLst/>
              <a:ahLst/>
              <a:cxnLst/>
              <a:rect l="l" t="t" r="r" b="b"/>
              <a:pathLst>
                <a:path w="270" h="271" extrusionOk="0">
                  <a:moveTo>
                    <a:pt x="140" y="1"/>
                  </a:moveTo>
                  <a:cubicBezTo>
                    <a:pt x="54" y="1"/>
                    <a:pt x="0" y="44"/>
                    <a:pt x="0" y="130"/>
                  </a:cubicBezTo>
                  <a:cubicBezTo>
                    <a:pt x="0" y="227"/>
                    <a:pt x="54" y="270"/>
                    <a:pt x="140" y="270"/>
                  </a:cubicBezTo>
                  <a:cubicBezTo>
                    <a:pt x="184" y="270"/>
                    <a:pt x="270" y="227"/>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968089" y="1287067"/>
              <a:ext cx="16340" cy="16340"/>
            </a:xfrm>
            <a:custGeom>
              <a:avLst/>
              <a:gdLst/>
              <a:ahLst/>
              <a:cxnLst/>
              <a:rect l="l" t="t" r="r" b="b"/>
              <a:pathLst>
                <a:path w="271" h="271" extrusionOk="0">
                  <a:moveTo>
                    <a:pt x="141" y="1"/>
                  </a:moveTo>
                  <a:cubicBezTo>
                    <a:pt x="55" y="1"/>
                    <a:pt x="1" y="44"/>
                    <a:pt x="1" y="130"/>
                  </a:cubicBezTo>
                  <a:cubicBezTo>
                    <a:pt x="1" y="227"/>
                    <a:pt x="55" y="270"/>
                    <a:pt x="141" y="270"/>
                  </a:cubicBezTo>
                  <a:cubicBezTo>
                    <a:pt x="184" y="270"/>
                    <a:pt x="270" y="227"/>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1016868" y="1287067"/>
              <a:ext cx="16340" cy="16340"/>
            </a:xfrm>
            <a:custGeom>
              <a:avLst/>
              <a:gdLst/>
              <a:ahLst/>
              <a:cxnLst/>
              <a:rect l="l" t="t" r="r" b="b"/>
              <a:pathLst>
                <a:path w="271" h="271" extrusionOk="0">
                  <a:moveTo>
                    <a:pt x="141" y="1"/>
                  </a:moveTo>
                  <a:cubicBezTo>
                    <a:pt x="54" y="1"/>
                    <a:pt x="0" y="44"/>
                    <a:pt x="0" y="130"/>
                  </a:cubicBezTo>
                  <a:cubicBezTo>
                    <a:pt x="0" y="227"/>
                    <a:pt x="54" y="270"/>
                    <a:pt x="141" y="270"/>
                  </a:cubicBezTo>
                  <a:cubicBezTo>
                    <a:pt x="227" y="270"/>
                    <a:pt x="270" y="227"/>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p:cNvSpPr/>
            <p:nvPr/>
          </p:nvSpPr>
          <p:spPr>
            <a:xfrm>
              <a:off x="1065646" y="1287067"/>
              <a:ext cx="16280" cy="16340"/>
            </a:xfrm>
            <a:custGeom>
              <a:avLst/>
              <a:gdLst/>
              <a:ahLst/>
              <a:cxnLst/>
              <a:rect l="l" t="t" r="r" b="b"/>
              <a:pathLst>
                <a:path w="270" h="271" extrusionOk="0">
                  <a:moveTo>
                    <a:pt x="140" y="1"/>
                  </a:moveTo>
                  <a:cubicBezTo>
                    <a:pt x="97" y="1"/>
                    <a:pt x="0" y="44"/>
                    <a:pt x="0" y="130"/>
                  </a:cubicBezTo>
                  <a:cubicBezTo>
                    <a:pt x="0" y="227"/>
                    <a:pt x="97" y="270"/>
                    <a:pt x="140" y="270"/>
                  </a:cubicBezTo>
                  <a:cubicBezTo>
                    <a:pt x="227" y="270"/>
                    <a:pt x="270" y="227"/>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2"/>
            <p:cNvSpPr/>
            <p:nvPr/>
          </p:nvSpPr>
          <p:spPr>
            <a:xfrm>
              <a:off x="1117620"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2"/>
            <p:cNvSpPr/>
            <p:nvPr/>
          </p:nvSpPr>
          <p:spPr>
            <a:xfrm>
              <a:off x="1166399"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p:cNvSpPr/>
            <p:nvPr/>
          </p:nvSpPr>
          <p:spPr>
            <a:xfrm>
              <a:off x="1215117"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p:cNvSpPr/>
            <p:nvPr/>
          </p:nvSpPr>
          <p:spPr>
            <a:xfrm>
              <a:off x="1263896"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16" y="270"/>
                    <a:pt x="270" y="227"/>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p:cNvSpPr/>
            <p:nvPr/>
          </p:nvSpPr>
          <p:spPr>
            <a:xfrm>
              <a:off x="1315267" y="1287067"/>
              <a:ext cx="16280" cy="16340"/>
            </a:xfrm>
            <a:custGeom>
              <a:avLst/>
              <a:gdLst/>
              <a:ahLst/>
              <a:cxnLst/>
              <a:rect l="l" t="t" r="r" b="b"/>
              <a:pathLst>
                <a:path w="270" h="271" extrusionOk="0">
                  <a:moveTo>
                    <a:pt x="130" y="1"/>
                  </a:moveTo>
                  <a:cubicBezTo>
                    <a:pt x="43" y="1"/>
                    <a:pt x="0" y="44"/>
                    <a:pt x="0" y="130"/>
                  </a:cubicBezTo>
                  <a:cubicBezTo>
                    <a:pt x="0" y="227"/>
                    <a:pt x="43" y="270"/>
                    <a:pt x="130" y="270"/>
                  </a:cubicBezTo>
                  <a:cubicBezTo>
                    <a:pt x="173" y="270"/>
                    <a:pt x="270" y="227"/>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p:cNvSpPr/>
            <p:nvPr/>
          </p:nvSpPr>
          <p:spPr>
            <a:xfrm>
              <a:off x="1363985" y="1287067"/>
              <a:ext cx="16340" cy="16340"/>
            </a:xfrm>
            <a:custGeom>
              <a:avLst/>
              <a:gdLst/>
              <a:ahLst/>
              <a:cxnLst/>
              <a:rect l="l" t="t" r="r" b="b"/>
              <a:pathLst>
                <a:path w="271" h="271" extrusionOk="0">
                  <a:moveTo>
                    <a:pt x="130" y="1"/>
                  </a:moveTo>
                  <a:cubicBezTo>
                    <a:pt x="44" y="1"/>
                    <a:pt x="1" y="44"/>
                    <a:pt x="1" y="130"/>
                  </a:cubicBezTo>
                  <a:cubicBezTo>
                    <a:pt x="1" y="227"/>
                    <a:pt x="44"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p:cNvSpPr/>
            <p:nvPr/>
          </p:nvSpPr>
          <p:spPr>
            <a:xfrm>
              <a:off x="1412764" y="1287067"/>
              <a:ext cx="16280" cy="16340"/>
            </a:xfrm>
            <a:custGeom>
              <a:avLst/>
              <a:gdLst/>
              <a:ahLst/>
              <a:cxnLst/>
              <a:rect l="l" t="t" r="r" b="b"/>
              <a:pathLst>
                <a:path w="270" h="271" extrusionOk="0">
                  <a:moveTo>
                    <a:pt x="130" y="1"/>
                  </a:moveTo>
                  <a:cubicBezTo>
                    <a:pt x="87" y="1"/>
                    <a:pt x="0" y="44"/>
                    <a:pt x="0" y="130"/>
                  </a:cubicBezTo>
                  <a:cubicBezTo>
                    <a:pt x="0" y="227"/>
                    <a:pt x="87" y="270"/>
                    <a:pt x="130" y="270"/>
                  </a:cubicBezTo>
                  <a:cubicBezTo>
                    <a:pt x="227" y="270"/>
                    <a:pt x="270" y="227"/>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p:cNvSpPr/>
            <p:nvPr/>
          </p:nvSpPr>
          <p:spPr>
            <a:xfrm>
              <a:off x="1461482" y="1287067"/>
              <a:ext cx="16340" cy="16340"/>
            </a:xfrm>
            <a:custGeom>
              <a:avLst/>
              <a:gdLst/>
              <a:ahLst/>
              <a:cxnLst/>
              <a:rect l="l" t="t" r="r" b="b"/>
              <a:pathLst>
                <a:path w="271" h="271" extrusionOk="0">
                  <a:moveTo>
                    <a:pt x="130" y="1"/>
                  </a:moveTo>
                  <a:cubicBezTo>
                    <a:pt x="87" y="1"/>
                    <a:pt x="1" y="44"/>
                    <a:pt x="1" y="130"/>
                  </a:cubicBezTo>
                  <a:cubicBezTo>
                    <a:pt x="1" y="227"/>
                    <a:pt x="87" y="270"/>
                    <a:pt x="130" y="270"/>
                  </a:cubicBezTo>
                  <a:cubicBezTo>
                    <a:pt x="227" y="270"/>
                    <a:pt x="271" y="227"/>
                    <a:pt x="271" y="130"/>
                  </a:cubicBezTo>
                  <a:cubicBezTo>
                    <a:pt x="271"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p:cNvSpPr/>
            <p:nvPr/>
          </p:nvSpPr>
          <p:spPr>
            <a:xfrm>
              <a:off x="721724" y="1335845"/>
              <a:ext cx="13747" cy="16280"/>
            </a:xfrm>
            <a:custGeom>
              <a:avLst/>
              <a:gdLst/>
              <a:ahLst/>
              <a:cxnLst/>
              <a:rect l="l" t="t" r="r" b="b"/>
              <a:pathLst>
                <a:path w="228" h="270" extrusionOk="0">
                  <a:moveTo>
                    <a:pt x="98" y="0"/>
                  </a:moveTo>
                  <a:cubicBezTo>
                    <a:pt x="44" y="0"/>
                    <a:pt x="1" y="86"/>
                    <a:pt x="1" y="130"/>
                  </a:cubicBezTo>
                  <a:cubicBezTo>
                    <a:pt x="1" y="227"/>
                    <a:pt x="44" y="270"/>
                    <a:pt x="98" y="270"/>
                  </a:cubicBezTo>
                  <a:cubicBezTo>
                    <a:pt x="184" y="270"/>
                    <a:pt x="227" y="227"/>
                    <a:pt x="227" y="130"/>
                  </a:cubicBezTo>
                  <a:cubicBezTo>
                    <a:pt x="227" y="86"/>
                    <a:pt x="184" y="0"/>
                    <a:pt x="98"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p:cNvSpPr/>
            <p:nvPr/>
          </p:nvSpPr>
          <p:spPr>
            <a:xfrm>
              <a:off x="770503" y="1335845"/>
              <a:ext cx="16280" cy="16280"/>
            </a:xfrm>
            <a:custGeom>
              <a:avLst/>
              <a:gdLst/>
              <a:ahLst/>
              <a:cxnLst/>
              <a:rect l="l" t="t" r="r" b="b"/>
              <a:pathLst>
                <a:path w="270" h="270" extrusionOk="0">
                  <a:moveTo>
                    <a:pt x="141" y="0"/>
                  </a:moveTo>
                  <a:cubicBezTo>
                    <a:pt x="43" y="0"/>
                    <a:pt x="0" y="86"/>
                    <a:pt x="0" y="130"/>
                  </a:cubicBezTo>
                  <a:cubicBezTo>
                    <a:pt x="0" y="227"/>
                    <a:pt x="43"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p:cNvSpPr/>
            <p:nvPr/>
          </p:nvSpPr>
          <p:spPr>
            <a:xfrm>
              <a:off x="819221" y="1335845"/>
              <a:ext cx="16340" cy="16280"/>
            </a:xfrm>
            <a:custGeom>
              <a:avLst/>
              <a:gdLst/>
              <a:ahLst/>
              <a:cxnLst/>
              <a:rect l="l" t="t" r="r" b="b"/>
              <a:pathLst>
                <a:path w="271" h="270" extrusionOk="0">
                  <a:moveTo>
                    <a:pt x="141" y="0"/>
                  </a:moveTo>
                  <a:cubicBezTo>
                    <a:pt x="44" y="0"/>
                    <a:pt x="1" y="86"/>
                    <a:pt x="1" y="130"/>
                  </a:cubicBezTo>
                  <a:cubicBezTo>
                    <a:pt x="1" y="227"/>
                    <a:pt x="4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p:cNvSpPr/>
            <p:nvPr/>
          </p:nvSpPr>
          <p:spPr>
            <a:xfrm>
              <a:off x="868000" y="1335845"/>
              <a:ext cx="16340" cy="16280"/>
            </a:xfrm>
            <a:custGeom>
              <a:avLst/>
              <a:gdLst/>
              <a:ahLst/>
              <a:cxnLst/>
              <a:rect l="l" t="t" r="r" b="b"/>
              <a:pathLst>
                <a:path w="271" h="270" extrusionOk="0">
                  <a:moveTo>
                    <a:pt x="141" y="0"/>
                  </a:moveTo>
                  <a:cubicBezTo>
                    <a:pt x="98" y="0"/>
                    <a:pt x="1" y="86"/>
                    <a:pt x="1" y="130"/>
                  </a:cubicBezTo>
                  <a:cubicBezTo>
                    <a:pt x="1" y="227"/>
                    <a:pt x="98"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p:cNvSpPr/>
            <p:nvPr/>
          </p:nvSpPr>
          <p:spPr>
            <a:xfrm>
              <a:off x="919371" y="1335845"/>
              <a:ext cx="16280" cy="16280"/>
            </a:xfrm>
            <a:custGeom>
              <a:avLst/>
              <a:gdLst/>
              <a:ahLst/>
              <a:cxnLst/>
              <a:rect l="l" t="t" r="r" b="b"/>
              <a:pathLst>
                <a:path w="270" h="270" extrusionOk="0">
                  <a:moveTo>
                    <a:pt x="140" y="0"/>
                  </a:moveTo>
                  <a:cubicBezTo>
                    <a:pt x="54" y="0"/>
                    <a:pt x="0" y="86"/>
                    <a:pt x="0" y="130"/>
                  </a:cubicBezTo>
                  <a:cubicBezTo>
                    <a:pt x="0" y="227"/>
                    <a:pt x="54" y="270"/>
                    <a:pt x="140" y="270"/>
                  </a:cubicBezTo>
                  <a:cubicBezTo>
                    <a:pt x="184" y="270"/>
                    <a:pt x="270" y="227"/>
                    <a:pt x="270" y="130"/>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p:cNvSpPr/>
            <p:nvPr/>
          </p:nvSpPr>
          <p:spPr>
            <a:xfrm>
              <a:off x="968089" y="1335845"/>
              <a:ext cx="16340" cy="16280"/>
            </a:xfrm>
            <a:custGeom>
              <a:avLst/>
              <a:gdLst/>
              <a:ahLst/>
              <a:cxnLst/>
              <a:rect l="l" t="t" r="r" b="b"/>
              <a:pathLst>
                <a:path w="271" h="270" extrusionOk="0">
                  <a:moveTo>
                    <a:pt x="141" y="0"/>
                  </a:moveTo>
                  <a:cubicBezTo>
                    <a:pt x="55" y="0"/>
                    <a:pt x="1" y="86"/>
                    <a:pt x="1" y="130"/>
                  </a:cubicBezTo>
                  <a:cubicBezTo>
                    <a:pt x="1" y="227"/>
                    <a:pt x="55" y="270"/>
                    <a:pt x="141" y="270"/>
                  </a:cubicBezTo>
                  <a:cubicBezTo>
                    <a:pt x="184" y="270"/>
                    <a:pt x="270" y="227"/>
                    <a:pt x="270" y="130"/>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p:cNvSpPr/>
            <p:nvPr/>
          </p:nvSpPr>
          <p:spPr>
            <a:xfrm>
              <a:off x="1016868" y="1335845"/>
              <a:ext cx="16340" cy="16280"/>
            </a:xfrm>
            <a:custGeom>
              <a:avLst/>
              <a:gdLst/>
              <a:ahLst/>
              <a:cxnLst/>
              <a:rect l="l" t="t" r="r" b="b"/>
              <a:pathLst>
                <a:path w="271" h="270" extrusionOk="0">
                  <a:moveTo>
                    <a:pt x="141" y="0"/>
                  </a:moveTo>
                  <a:cubicBezTo>
                    <a:pt x="54" y="0"/>
                    <a:pt x="0" y="86"/>
                    <a:pt x="0" y="130"/>
                  </a:cubicBezTo>
                  <a:cubicBezTo>
                    <a:pt x="0" y="227"/>
                    <a:pt x="54" y="270"/>
                    <a:pt x="141" y="270"/>
                  </a:cubicBezTo>
                  <a:cubicBezTo>
                    <a:pt x="227" y="270"/>
                    <a:pt x="270" y="227"/>
                    <a:pt x="270" y="130"/>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p:cNvSpPr/>
            <p:nvPr/>
          </p:nvSpPr>
          <p:spPr>
            <a:xfrm>
              <a:off x="1065646" y="1335845"/>
              <a:ext cx="16280" cy="16280"/>
            </a:xfrm>
            <a:custGeom>
              <a:avLst/>
              <a:gdLst/>
              <a:ahLst/>
              <a:cxnLst/>
              <a:rect l="l" t="t" r="r" b="b"/>
              <a:pathLst>
                <a:path w="270" h="270" extrusionOk="0">
                  <a:moveTo>
                    <a:pt x="140" y="0"/>
                  </a:moveTo>
                  <a:cubicBezTo>
                    <a:pt x="97" y="0"/>
                    <a:pt x="0" y="86"/>
                    <a:pt x="0" y="130"/>
                  </a:cubicBezTo>
                  <a:cubicBezTo>
                    <a:pt x="0" y="227"/>
                    <a:pt x="97" y="270"/>
                    <a:pt x="140" y="270"/>
                  </a:cubicBezTo>
                  <a:cubicBezTo>
                    <a:pt x="227" y="270"/>
                    <a:pt x="270" y="227"/>
                    <a:pt x="270" y="130"/>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p:cNvSpPr/>
            <p:nvPr/>
          </p:nvSpPr>
          <p:spPr>
            <a:xfrm>
              <a:off x="1117620"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p:cNvSpPr/>
            <p:nvPr/>
          </p:nvSpPr>
          <p:spPr>
            <a:xfrm>
              <a:off x="1166399"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p:cNvSpPr/>
            <p:nvPr/>
          </p:nvSpPr>
          <p:spPr>
            <a:xfrm>
              <a:off x="1215117"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p:cNvSpPr/>
            <p:nvPr/>
          </p:nvSpPr>
          <p:spPr>
            <a:xfrm>
              <a:off x="1263896"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16" y="270"/>
                    <a:pt x="270" y="227"/>
                    <a:pt x="270" y="130"/>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p:cNvSpPr/>
            <p:nvPr/>
          </p:nvSpPr>
          <p:spPr>
            <a:xfrm>
              <a:off x="1315267" y="1335845"/>
              <a:ext cx="16280" cy="16280"/>
            </a:xfrm>
            <a:custGeom>
              <a:avLst/>
              <a:gdLst/>
              <a:ahLst/>
              <a:cxnLst/>
              <a:rect l="l" t="t" r="r" b="b"/>
              <a:pathLst>
                <a:path w="270" h="270" extrusionOk="0">
                  <a:moveTo>
                    <a:pt x="130" y="0"/>
                  </a:moveTo>
                  <a:cubicBezTo>
                    <a:pt x="43" y="0"/>
                    <a:pt x="0" y="86"/>
                    <a:pt x="0" y="130"/>
                  </a:cubicBezTo>
                  <a:cubicBezTo>
                    <a:pt x="0" y="227"/>
                    <a:pt x="43" y="270"/>
                    <a:pt x="130" y="270"/>
                  </a:cubicBezTo>
                  <a:cubicBezTo>
                    <a:pt x="173" y="270"/>
                    <a:pt x="270" y="227"/>
                    <a:pt x="270" y="130"/>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2"/>
            <p:cNvSpPr/>
            <p:nvPr/>
          </p:nvSpPr>
          <p:spPr>
            <a:xfrm>
              <a:off x="1363985" y="1335845"/>
              <a:ext cx="16340" cy="16280"/>
            </a:xfrm>
            <a:custGeom>
              <a:avLst/>
              <a:gdLst/>
              <a:ahLst/>
              <a:cxnLst/>
              <a:rect l="l" t="t" r="r" b="b"/>
              <a:pathLst>
                <a:path w="271" h="270" extrusionOk="0">
                  <a:moveTo>
                    <a:pt x="130" y="0"/>
                  </a:moveTo>
                  <a:cubicBezTo>
                    <a:pt x="44" y="0"/>
                    <a:pt x="1" y="86"/>
                    <a:pt x="1" y="130"/>
                  </a:cubicBezTo>
                  <a:cubicBezTo>
                    <a:pt x="1" y="227"/>
                    <a:pt x="44"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2"/>
            <p:cNvSpPr/>
            <p:nvPr/>
          </p:nvSpPr>
          <p:spPr>
            <a:xfrm>
              <a:off x="1412764" y="1335845"/>
              <a:ext cx="16280" cy="16280"/>
            </a:xfrm>
            <a:custGeom>
              <a:avLst/>
              <a:gdLst/>
              <a:ahLst/>
              <a:cxnLst/>
              <a:rect l="l" t="t" r="r" b="b"/>
              <a:pathLst>
                <a:path w="270" h="270" extrusionOk="0">
                  <a:moveTo>
                    <a:pt x="130" y="0"/>
                  </a:moveTo>
                  <a:cubicBezTo>
                    <a:pt x="87" y="0"/>
                    <a:pt x="0" y="86"/>
                    <a:pt x="0" y="130"/>
                  </a:cubicBezTo>
                  <a:cubicBezTo>
                    <a:pt x="0" y="227"/>
                    <a:pt x="87" y="270"/>
                    <a:pt x="130" y="270"/>
                  </a:cubicBezTo>
                  <a:cubicBezTo>
                    <a:pt x="227" y="270"/>
                    <a:pt x="270" y="227"/>
                    <a:pt x="270" y="130"/>
                  </a:cubicBezTo>
                  <a:cubicBezTo>
                    <a:pt x="270" y="86"/>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2"/>
            <p:cNvSpPr/>
            <p:nvPr/>
          </p:nvSpPr>
          <p:spPr>
            <a:xfrm>
              <a:off x="721724" y="1387156"/>
              <a:ext cx="13747" cy="16340"/>
            </a:xfrm>
            <a:custGeom>
              <a:avLst/>
              <a:gdLst/>
              <a:ahLst/>
              <a:cxnLst/>
              <a:rect l="l" t="t" r="r" b="b"/>
              <a:pathLst>
                <a:path w="228" h="271" extrusionOk="0">
                  <a:moveTo>
                    <a:pt x="98" y="1"/>
                  </a:moveTo>
                  <a:cubicBezTo>
                    <a:pt x="44" y="1"/>
                    <a:pt x="1" y="44"/>
                    <a:pt x="1" y="130"/>
                  </a:cubicBezTo>
                  <a:cubicBezTo>
                    <a:pt x="1" y="184"/>
                    <a:pt x="44" y="270"/>
                    <a:pt x="98" y="270"/>
                  </a:cubicBezTo>
                  <a:cubicBezTo>
                    <a:pt x="184" y="270"/>
                    <a:pt x="227" y="184"/>
                    <a:pt x="227" y="130"/>
                  </a:cubicBezTo>
                  <a:cubicBezTo>
                    <a:pt x="227" y="44"/>
                    <a:pt x="184" y="1"/>
                    <a:pt x="98"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2"/>
            <p:cNvSpPr/>
            <p:nvPr/>
          </p:nvSpPr>
          <p:spPr>
            <a:xfrm>
              <a:off x="770503" y="1387156"/>
              <a:ext cx="16280" cy="16340"/>
            </a:xfrm>
            <a:custGeom>
              <a:avLst/>
              <a:gdLst/>
              <a:ahLst/>
              <a:cxnLst/>
              <a:rect l="l" t="t" r="r" b="b"/>
              <a:pathLst>
                <a:path w="270" h="271" extrusionOk="0">
                  <a:moveTo>
                    <a:pt x="141" y="1"/>
                  </a:moveTo>
                  <a:cubicBezTo>
                    <a:pt x="43" y="1"/>
                    <a:pt x="0" y="44"/>
                    <a:pt x="0" y="130"/>
                  </a:cubicBezTo>
                  <a:cubicBezTo>
                    <a:pt x="0" y="184"/>
                    <a:pt x="43"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2"/>
            <p:cNvSpPr/>
            <p:nvPr/>
          </p:nvSpPr>
          <p:spPr>
            <a:xfrm>
              <a:off x="819221" y="1387156"/>
              <a:ext cx="16340" cy="16340"/>
            </a:xfrm>
            <a:custGeom>
              <a:avLst/>
              <a:gdLst/>
              <a:ahLst/>
              <a:cxnLst/>
              <a:rect l="l" t="t" r="r" b="b"/>
              <a:pathLst>
                <a:path w="271" h="271" extrusionOk="0">
                  <a:moveTo>
                    <a:pt x="141" y="1"/>
                  </a:moveTo>
                  <a:cubicBezTo>
                    <a:pt x="44" y="1"/>
                    <a:pt x="1" y="44"/>
                    <a:pt x="1" y="130"/>
                  </a:cubicBezTo>
                  <a:cubicBezTo>
                    <a:pt x="1" y="184"/>
                    <a:pt x="4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2"/>
            <p:cNvSpPr/>
            <p:nvPr/>
          </p:nvSpPr>
          <p:spPr>
            <a:xfrm>
              <a:off x="868000" y="1387156"/>
              <a:ext cx="16340" cy="16340"/>
            </a:xfrm>
            <a:custGeom>
              <a:avLst/>
              <a:gdLst/>
              <a:ahLst/>
              <a:cxnLst/>
              <a:rect l="l" t="t" r="r" b="b"/>
              <a:pathLst>
                <a:path w="271" h="271" extrusionOk="0">
                  <a:moveTo>
                    <a:pt x="141" y="1"/>
                  </a:moveTo>
                  <a:cubicBezTo>
                    <a:pt x="98" y="1"/>
                    <a:pt x="1" y="44"/>
                    <a:pt x="1" y="130"/>
                  </a:cubicBezTo>
                  <a:cubicBezTo>
                    <a:pt x="1" y="184"/>
                    <a:pt x="98"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2"/>
            <p:cNvSpPr/>
            <p:nvPr/>
          </p:nvSpPr>
          <p:spPr>
            <a:xfrm>
              <a:off x="919371" y="1387156"/>
              <a:ext cx="16280" cy="16340"/>
            </a:xfrm>
            <a:custGeom>
              <a:avLst/>
              <a:gdLst/>
              <a:ahLst/>
              <a:cxnLst/>
              <a:rect l="l" t="t" r="r" b="b"/>
              <a:pathLst>
                <a:path w="270" h="271" extrusionOk="0">
                  <a:moveTo>
                    <a:pt x="140" y="1"/>
                  </a:moveTo>
                  <a:cubicBezTo>
                    <a:pt x="54" y="1"/>
                    <a:pt x="0" y="44"/>
                    <a:pt x="0" y="130"/>
                  </a:cubicBezTo>
                  <a:cubicBezTo>
                    <a:pt x="0" y="184"/>
                    <a:pt x="54" y="270"/>
                    <a:pt x="140" y="270"/>
                  </a:cubicBezTo>
                  <a:cubicBezTo>
                    <a:pt x="184" y="270"/>
                    <a:pt x="270" y="184"/>
                    <a:pt x="270" y="130"/>
                  </a:cubicBezTo>
                  <a:cubicBezTo>
                    <a:pt x="270" y="44"/>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2"/>
            <p:cNvSpPr/>
            <p:nvPr/>
          </p:nvSpPr>
          <p:spPr>
            <a:xfrm>
              <a:off x="968089" y="1387156"/>
              <a:ext cx="16340" cy="16340"/>
            </a:xfrm>
            <a:custGeom>
              <a:avLst/>
              <a:gdLst/>
              <a:ahLst/>
              <a:cxnLst/>
              <a:rect l="l" t="t" r="r" b="b"/>
              <a:pathLst>
                <a:path w="271" h="271" extrusionOk="0">
                  <a:moveTo>
                    <a:pt x="141" y="1"/>
                  </a:moveTo>
                  <a:cubicBezTo>
                    <a:pt x="55" y="1"/>
                    <a:pt x="1" y="44"/>
                    <a:pt x="1" y="130"/>
                  </a:cubicBezTo>
                  <a:cubicBezTo>
                    <a:pt x="1" y="184"/>
                    <a:pt x="55" y="270"/>
                    <a:pt x="141" y="270"/>
                  </a:cubicBezTo>
                  <a:cubicBezTo>
                    <a:pt x="184" y="270"/>
                    <a:pt x="270" y="184"/>
                    <a:pt x="270" y="130"/>
                  </a:cubicBezTo>
                  <a:cubicBezTo>
                    <a:pt x="270" y="44"/>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2"/>
            <p:cNvSpPr/>
            <p:nvPr/>
          </p:nvSpPr>
          <p:spPr>
            <a:xfrm>
              <a:off x="1016868" y="1387156"/>
              <a:ext cx="16340" cy="16340"/>
            </a:xfrm>
            <a:custGeom>
              <a:avLst/>
              <a:gdLst/>
              <a:ahLst/>
              <a:cxnLst/>
              <a:rect l="l" t="t" r="r" b="b"/>
              <a:pathLst>
                <a:path w="271" h="271" extrusionOk="0">
                  <a:moveTo>
                    <a:pt x="141" y="1"/>
                  </a:moveTo>
                  <a:cubicBezTo>
                    <a:pt x="54" y="1"/>
                    <a:pt x="0" y="44"/>
                    <a:pt x="0" y="130"/>
                  </a:cubicBezTo>
                  <a:cubicBezTo>
                    <a:pt x="0" y="184"/>
                    <a:pt x="54" y="270"/>
                    <a:pt x="141" y="270"/>
                  </a:cubicBezTo>
                  <a:cubicBezTo>
                    <a:pt x="227" y="270"/>
                    <a:pt x="270" y="184"/>
                    <a:pt x="270" y="130"/>
                  </a:cubicBezTo>
                  <a:cubicBezTo>
                    <a:pt x="270" y="44"/>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2"/>
            <p:cNvSpPr/>
            <p:nvPr/>
          </p:nvSpPr>
          <p:spPr>
            <a:xfrm>
              <a:off x="1065646" y="1387156"/>
              <a:ext cx="16280" cy="16340"/>
            </a:xfrm>
            <a:custGeom>
              <a:avLst/>
              <a:gdLst/>
              <a:ahLst/>
              <a:cxnLst/>
              <a:rect l="l" t="t" r="r" b="b"/>
              <a:pathLst>
                <a:path w="270" h="271" extrusionOk="0">
                  <a:moveTo>
                    <a:pt x="140" y="1"/>
                  </a:moveTo>
                  <a:cubicBezTo>
                    <a:pt x="97" y="1"/>
                    <a:pt x="0" y="44"/>
                    <a:pt x="0" y="130"/>
                  </a:cubicBezTo>
                  <a:cubicBezTo>
                    <a:pt x="0" y="184"/>
                    <a:pt x="97" y="270"/>
                    <a:pt x="140" y="270"/>
                  </a:cubicBezTo>
                  <a:cubicBezTo>
                    <a:pt x="227" y="270"/>
                    <a:pt x="270" y="184"/>
                    <a:pt x="270" y="130"/>
                  </a:cubicBezTo>
                  <a:cubicBezTo>
                    <a:pt x="270" y="44"/>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2"/>
            <p:cNvSpPr/>
            <p:nvPr/>
          </p:nvSpPr>
          <p:spPr>
            <a:xfrm>
              <a:off x="1117620"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2"/>
            <p:cNvSpPr/>
            <p:nvPr/>
          </p:nvSpPr>
          <p:spPr>
            <a:xfrm>
              <a:off x="1166399"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2"/>
            <p:cNvSpPr/>
            <p:nvPr/>
          </p:nvSpPr>
          <p:spPr>
            <a:xfrm>
              <a:off x="1215117"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2"/>
            <p:cNvSpPr/>
            <p:nvPr/>
          </p:nvSpPr>
          <p:spPr>
            <a:xfrm>
              <a:off x="1263896"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16" y="270"/>
                    <a:pt x="270" y="184"/>
                    <a:pt x="270" y="130"/>
                  </a:cubicBezTo>
                  <a:cubicBezTo>
                    <a:pt x="270" y="44"/>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2"/>
            <p:cNvSpPr/>
            <p:nvPr/>
          </p:nvSpPr>
          <p:spPr>
            <a:xfrm>
              <a:off x="1315267" y="1387156"/>
              <a:ext cx="16280" cy="16340"/>
            </a:xfrm>
            <a:custGeom>
              <a:avLst/>
              <a:gdLst/>
              <a:ahLst/>
              <a:cxnLst/>
              <a:rect l="l" t="t" r="r" b="b"/>
              <a:pathLst>
                <a:path w="270" h="271" extrusionOk="0">
                  <a:moveTo>
                    <a:pt x="130" y="1"/>
                  </a:moveTo>
                  <a:cubicBezTo>
                    <a:pt x="43" y="1"/>
                    <a:pt x="0" y="44"/>
                    <a:pt x="0" y="130"/>
                  </a:cubicBezTo>
                  <a:cubicBezTo>
                    <a:pt x="0" y="184"/>
                    <a:pt x="43" y="270"/>
                    <a:pt x="130" y="270"/>
                  </a:cubicBezTo>
                  <a:cubicBezTo>
                    <a:pt x="173" y="270"/>
                    <a:pt x="270" y="184"/>
                    <a:pt x="270" y="130"/>
                  </a:cubicBezTo>
                  <a:cubicBezTo>
                    <a:pt x="270" y="44"/>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2"/>
            <p:cNvSpPr/>
            <p:nvPr/>
          </p:nvSpPr>
          <p:spPr>
            <a:xfrm>
              <a:off x="1363985" y="1387156"/>
              <a:ext cx="16340" cy="16340"/>
            </a:xfrm>
            <a:custGeom>
              <a:avLst/>
              <a:gdLst/>
              <a:ahLst/>
              <a:cxnLst/>
              <a:rect l="l" t="t" r="r" b="b"/>
              <a:pathLst>
                <a:path w="271" h="271" extrusionOk="0">
                  <a:moveTo>
                    <a:pt x="130" y="1"/>
                  </a:moveTo>
                  <a:cubicBezTo>
                    <a:pt x="44" y="1"/>
                    <a:pt x="1" y="44"/>
                    <a:pt x="1" y="130"/>
                  </a:cubicBezTo>
                  <a:cubicBezTo>
                    <a:pt x="1" y="184"/>
                    <a:pt x="44"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2"/>
            <p:cNvSpPr/>
            <p:nvPr/>
          </p:nvSpPr>
          <p:spPr>
            <a:xfrm>
              <a:off x="1412764" y="1387156"/>
              <a:ext cx="16280" cy="16340"/>
            </a:xfrm>
            <a:custGeom>
              <a:avLst/>
              <a:gdLst/>
              <a:ahLst/>
              <a:cxnLst/>
              <a:rect l="l" t="t" r="r" b="b"/>
              <a:pathLst>
                <a:path w="270" h="271" extrusionOk="0">
                  <a:moveTo>
                    <a:pt x="130" y="1"/>
                  </a:moveTo>
                  <a:cubicBezTo>
                    <a:pt x="87" y="1"/>
                    <a:pt x="0" y="44"/>
                    <a:pt x="0" y="130"/>
                  </a:cubicBezTo>
                  <a:cubicBezTo>
                    <a:pt x="0" y="184"/>
                    <a:pt x="87" y="270"/>
                    <a:pt x="130" y="270"/>
                  </a:cubicBezTo>
                  <a:cubicBezTo>
                    <a:pt x="227" y="270"/>
                    <a:pt x="270" y="184"/>
                    <a:pt x="270" y="130"/>
                  </a:cubicBezTo>
                  <a:cubicBezTo>
                    <a:pt x="270" y="44"/>
                    <a:pt x="227"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2"/>
            <p:cNvSpPr/>
            <p:nvPr/>
          </p:nvSpPr>
          <p:spPr>
            <a:xfrm>
              <a:off x="770503" y="1435935"/>
              <a:ext cx="16280" cy="16280"/>
            </a:xfrm>
            <a:custGeom>
              <a:avLst/>
              <a:gdLst/>
              <a:ahLst/>
              <a:cxnLst/>
              <a:rect l="l" t="t" r="r" b="b"/>
              <a:pathLst>
                <a:path w="270" h="270" extrusionOk="0">
                  <a:moveTo>
                    <a:pt x="141" y="0"/>
                  </a:moveTo>
                  <a:cubicBezTo>
                    <a:pt x="43" y="0"/>
                    <a:pt x="0" y="44"/>
                    <a:pt x="0" y="130"/>
                  </a:cubicBezTo>
                  <a:cubicBezTo>
                    <a:pt x="0" y="227"/>
                    <a:pt x="43"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2"/>
            <p:cNvSpPr/>
            <p:nvPr/>
          </p:nvSpPr>
          <p:spPr>
            <a:xfrm>
              <a:off x="819221" y="1435935"/>
              <a:ext cx="16340" cy="16280"/>
            </a:xfrm>
            <a:custGeom>
              <a:avLst/>
              <a:gdLst/>
              <a:ahLst/>
              <a:cxnLst/>
              <a:rect l="l" t="t" r="r" b="b"/>
              <a:pathLst>
                <a:path w="271" h="270" extrusionOk="0">
                  <a:moveTo>
                    <a:pt x="141" y="0"/>
                  </a:moveTo>
                  <a:cubicBezTo>
                    <a:pt x="44" y="0"/>
                    <a:pt x="1" y="44"/>
                    <a:pt x="1" y="130"/>
                  </a:cubicBezTo>
                  <a:cubicBezTo>
                    <a:pt x="1" y="227"/>
                    <a:pt x="4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2"/>
            <p:cNvSpPr/>
            <p:nvPr/>
          </p:nvSpPr>
          <p:spPr>
            <a:xfrm>
              <a:off x="868000" y="1435935"/>
              <a:ext cx="16340" cy="16280"/>
            </a:xfrm>
            <a:custGeom>
              <a:avLst/>
              <a:gdLst/>
              <a:ahLst/>
              <a:cxnLst/>
              <a:rect l="l" t="t" r="r" b="b"/>
              <a:pathLst>
                <a:path w="271" h="270" extrusionOk="0">
                  <a:moveTo>
                    <a:pt x="141" y="0"/>
                  </a:moveTo>
                  <a:cubicBezTo>
                    <a:pt x="98" y="0"/>
                    <a:pt x="1" y="44"/>
                    <a:pt x="1" y="130"/>
                  </a:cubicBezTo>
                  <a:cubicBezTo>
                    <a:pt x="1" y="227"/>
                    <a:pt x="98"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2"/>
            <p:cNvSpPr/>
            <p:nvPr/>
          </p:nvSpPr>
          <p:spPr>
            <a:xfrm>
              <a:off x="919371" y="1435935"/>
              <a:ext cx="16280" cy="16280"/>
            </a:xfrm>
            <a:custGeom>
              <a:avLst/>
              <a:gdLst/>
              <a:ahLst/>
              <a:cxnLst/>
              <a:rect l="l" t="t" r="r" b="b"/>
              <a:pathLst>
                <a:path w="270" h="270" extrusionOk="0">
                  <a:moveTo>
                    <a:pt x="140" y="0"/>
                  </a:moveTo>
                  <a:cubicBezTo>
                    <a:pt x="54" y="0"/>
                    <a:pt x="0" y="44"/>
                    <a:pt x="0" y="130"/>
                  </a:cubicBezTo>
                  <a:cubicBezTo>
                    <a:pt x="0" y="227"/>
                    <a:pt x="54" y="270"/>
                    <a:pt x="140" y="270"/>
                  </a:cubicBezTo>
                  <a:cubicBezTo>
                    <a:pt x="184" y="270"/>
                    <a:pt x="270" y="227"/>
                    <a:pt x="270" y="130"/>
                  </a:cubicBezTo>
                  <a:cubicBezTo>
                    <a:pt x="270" y="44"/>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2"/>
            <p:cNvSpPr/>
            <p:nvPr/>
          </p:nvSpPr>
          <p:spPr>
            <a:xfrm>
              <a:off x="968089" y="1435935"/>
              <a:ext cx="16340" cy="16280"/>
            </a:xfrm>
            <a:custGeom>
              <a:avLst/>
              <a:gdLst/>
              <a:ahLst/>
              <a:cxnLst/>
              <a:rect l="l" t="t" r="r" b="b"/>
              <a:pathLst>
                <a:path w="271" h="270" extrusionOk="0">
                  <a:moveTo>
                    <a:pt x="141" y="0"/>
                  </a:moveTo>
                  <a:cubicBezTo>
                    <a:pt x="55" y="0"/>
                    <a:pt x="1" y="44"/>
                    <a:pt x="1" y="130"/>
                  </a:cubicBezTo>
                  <a:cubicBezTo>
                    <a:pt x="1" y="227"/>
                    <a:pt x="55" y="270"/>
                    <a:pt x="141" y="270"/>
                  </a:cubicBezTo>
                  <a:cubicBezTo>
                    <a:pt x="184" y="270"/>
                    <a:pt x="270" y="227"/>
                    <a:pt x="270" y="130"/>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2"/>
            <p:cNvSpPr/>
            <p:nvPr/>
          </p:nvSpPr>
          <p:spPr>
            <a:xfrm>
              <a:off x="1016868" y="1435935"/>
              <a:ext cx="16340" cy="16280"/>
            </a:xfrm>
            <a:custGeom>
              <a:avLst/>
              <a:gdLst/>
              <a:ahLst/>
              <a:cxnLst/>
              <a:rect l="l" t="t" r="r" b="b"/>
              <a:pathLst>
                <a:path w="271" h="270" extrusionOk="0">
                  <a:moveTo>
                    <a:pt x="141" y="0"/>
                  </a:moveTo>
                  <a:cubicBezTo>
                    <a:pt x="54" y="0"/>
                    <a:pt x="0" y="44"/>
                    <a:pt x="0" y="130"/>
                  </a:cubicBezTo>
                  <a:cubicBezTo>
                    <a:pt x="0" y="227"/>
                    <a:pt x="54" y="270"/>
                    <a:pt x="141" y="270"/>
                  </a:cubicBezTo>
                  <a:cubicBezTo>
                    <a:pt x="227" y="270"/>
                    <a:pt x="270" y="227"/>
                    <a:pt x="270" y="130"/>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2"/>
            <p:cNvSpPr/>
            <p:nvPr/>
          </p:nvSpPr>
          <p:spPr>
            <a:xfrm>
              <a:off x="1065646" y="1435935"/>
              <a:ext cx="16280" cy="16280"/>
            </a:xfrm>
            <a:custGeom>
              <a:avLst/>
              <a:gdLst/>
              <a:ahLst/>
              <a:cxnLst/>
              <a:rect l="l" t="t" r="r" b="b"/>
              <a:pathLst>
                <a:path w="270" h="270" extrusionOk="0">
                  <a:moveTo>
                    <a:pt x="140" y="0"/>
                  </a:moveTo>
                  <a:cubicBezTo>
                    <a:pt x="97" y="0"/>
                    <a:pt x="0" y="44"/>
                    <a:pt x="0" y="130"/>
                  </a:cubicBezTo>
                  <a:cubicBezTo>
                    <a:pt x="0" y="227"/>
                    <a:pt x="97" y="270"/>
                    <a:pt x="140" y="270"/>
                  </a:cubicBezTo>
                  <a:cubicBezTo>
                    <a:pt x="227" y="270"/>
                    <a:pt x="270" y="227"/>
                    <a:pt x="270" y="130"/>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2"/>
            <p:cNvSpPr/>
            <p:nvPr/>
          </p:nvSpPr>
          <p:spPr>
            <a:xfrm>
              <a:off x="1117620"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2"/>
            <p:cNvSpPr/>
            <p:nvPr/>
          </p:nvSpPr>
          <p:spPr>
            <a:xfrm>
              <a:off x="1166399"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2"/>
            <p:cNvSpPr/>
            <p:nvPr/>
          </p:nvSpPr>
          <p:spPr>
            <a:xfrm>
              <a:off x="1215117"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2"/>
            <p:cNvSpPr/>
            <p:nvPr/>
          </p:nvSpPr>
          <p:spPr>
            <a:xfrm>
              <a:off x="1263896" y="1435935"/>
              <a:ext cx="16280" cy="16280"/>
            </a:xfrm>
            <a:custGeom>
              <a:avLst/>
              <a:gdLst/>
              <a:ahLst/>
              <a:cxnLst/>
              <a:rect l="l" t="t" r="r" b="b"/>
              <a:pathLst>
                <a:path w="270" h="270" extrusionOk="0">
                  <a:moveTo>
                    <a:pt x="130" y="0"/>
                  </a:moveTo>
                  <a:cubicBezTo>
                    <a:pt x="87" y="0"/>
                    <a:pt x="0" y="44"/>
                    <a:pt x="0" y="130"/>
                  </a:cubicBezTo>
                  <a:cubicBezTo>
                    <a:pt x="0" y="227"/>
                    <a:pt x="87" y="270"/>
                    <a:pt x="130" y="270"/>
                  </a:cubicBezTo>
                  <a:cubicBezTo>
                    <a:pt x="216" y="270"/>
                    <a:pt x="270" y="227"/>
                    <a:pt x="270" y="130"/>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2"/>
            <p:cNvSpPr/>
            <p:nvPr/>
          </p:nvSpPr>
          <p:spPr>
            <a:xfrm>
              <a:off x="1315267" y="1435935"/>
              <a:ext cx="16280" cy="16280"/>
            </a:xfrm>
            <a:custGeom>
              <a:avLst/>
              <a:gdLst/>
              <a:ahLst/>
              <a:cxnLst/>
              <a:rect l="l" t="t" r="r" b="b"/>
              <a:pathLst>
                <a:path w="270" h="270" extrusionOk="0">
                  <a:moveTo>
                    <a:pt x="130" y="0"/>
                  </a:moveTo>
                  <a:cubicBezTo>
                    <a:pt x="43" y="0"/>
                    <a:pt x="0" y="44"/>
                    <a:pt x="0" y="130"/>
                  </a:cubicBezTo>
                  <a:cubicBezTo>
                    <a:pt x="0" y="227"/>
                    <a:pt x="43" y="270"/>
                    <a:pt x="130" y="270"/>
                  </a:cubicBezTo>
                  <a:cubicBezTo>
                    <a:pt x="173" y="270"/>
                    <a:pt x="270" y="227"/>
                    <a:pt x="270" y="130"/>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2"/>
            <p:cNvSpPr/>
            <p:nvPr/>
          </p:nvSpPr>
          <p:spPr>
            <a:xfrm>
              <a:off x="1363985" y="1435935"/>
              <a:ext cx="16340" cy="16280"/>
            </a:xfrm>
            <a:custGeom>
              <a:avLst/>
              <a:gdLst/>
              <a:ahLst/>
              <a:cxnLst/>
              <a:rect l="l" t="t" r="r" b="b"/>
              <a:pathLst>
                <a:path w="271" h="270" extrusionOk="0">
                  <a:moveTo>
                    <a:pt x="130" y="0"/>
                  </a:moveTo>
                  <a:cubicBezTo>
                    <a:pt x="44" y="0"/>
                    <a:pt x="1" y="44"/>
                    <a:pt x="1" y="130"/>
                  </a:cubicBezTo>
                  <a:cubicBezTo>
                    <a:pt x="1" y="227"/>
                    <a:pt x="44" y="270"/>
                    <a:pt x="130" y="270"/>
                  </a:cubicBezTo>
                  <a:cubicBezTo>
                    <a:pt x="227" y="270"/>
                    <a:pt x="270" y="227"/>
                    <a:pt x="270" y="130"/>
                  </a:cubicBezTo>
                  <a:cubicBezTo>
                    <a:pt x="270" y="44"/>
                    <a:pt x="227"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2"/>
            <p:cNvSpPr/>
            <p:nvPr/>
          </p:nvSpPr>
          <p:spPr>
            <a:xfrm>
              <a:off x="819221" y="1484713"/>
              <a:ext cx="16340" cy="16280"/>
            </a:xfrm>
            <a:custGeom>
              <a:avLst/>
              <a:gdLst/>
              <a:ahLst/>
              <a:cxnLst/>
              <a:rect l="l" t="t" r="r" b="b"/>
              <a:pathLst>
                <a:path w="271" h="270" extrusionOk="0">
                  <a:moveTo>
                    <a:pt x="141" y="0"/>
                  </a:moveTo>
                  <a:cubicBezTo>
                    <a:pt x="44" y="0"/>
                    <a:pt x="1" y="86"/>
                    <a:pt x="1" y="129"/>
                  </a:cubicBezTo>
                  <a:cubicBezTo>
                    <a:pt x="1" y="226"/>
                    <a:pt x="4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2"/>
            <p:cNvSpPr/>
            <p:nvPr/>
          </p:nvSpPr>
          <p:spPr>
            <a:xfrm>
              <a:off x="868000" y="1484713"/>
              <a:ext cx="16340" cy="16280"/>
            </a:xfrm>
            <a:custGeom>
              <a:avLst/>
              <a:gdLst/>
              <a:ahLst/>
              <a:cxnLst/>
              <a:rect l="l" t="t" r="r" b="b"/>
              <a:pathLst>
                <a:path w="271" h="270" extrusionOk="0">
                  <a:moveTo>
                    <a:pt x="141" y="0"/>
                  </a:moveTo>
                  <a:cubicBezTo>
                    <a:pt x="98" y="0"/>
                    <a:pt x="1" y="86"/>
                    <a:pt x="1" y="129"/>
                  </a:cubicBezTo>
                  <a:cubicBezTo>
                    <a:pt x="1" y="226"/>
                    <a:pt x="98"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2"/>
            <p:cNvSpPr/>
            <p:nvPr/>
          </p:nvSpPr>
          <p:spPr>
            <a:xfrm>
              <a:off x="919371" y="1484713"/>
              <a:ext cx="16280" cy="16280"/>
            </a:xfrm>
            <a:custGeom>
              <a:avLst/>
              <a:gdLst/>
              <a:ahLst/>
              <a:cxnLst/>
              <a:rect l="l" t="t" r="r" b="b"/>
              <a:pathLst>
                <a:path w="270" h="270" extrusionOk="0">
                  <a:moveTo>
                    <a:pt x="140" y="0"/>
                  </a:moveTo>
                  <a:cubicBezTo>
                    <a:pt x="54" y="0"/>
                    <a:pt x="0" y="86"/>
                    <a:pt x="0" y="129"/>
                  </a:cubicBezTo>
                  <a:cubicBezTo>
                    <a:pt x="0" y="226"/>
                    <a:pt x="54" y="270"/>
                    <a:pt x="140" y="270"/>
                  </a:cubicBezTo>
                  <a:cubicBezTo>
                    <a:pt x="184" y="270"/>
                    <a:pt x="270" y="226"/>
                    <a:pt x="270" y="129"/>
                  </a:cubicBezTo>
                  <a:cubicBezTo>
                    <a:pt x="270" y="86"/>
                    <a:pt x="184"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2"/>
            <p:cNvSpPr/>
            <p:nvPr/>
          </p:nvSpPr>
          <p:spPr>
            <a:xfrm>
              <a:off x="968089" y="1484713"/>
              <a:ext cx="16340" cy="16280"/>
            </a:xfrm>
            <a:custGeom>
              <a:avLst/>
              <a:gdLst/>
              <a:ahLst/>
              <a:cxnLst/>
              <a:rect l="l" t="t" r="r" b="b"/>
              <a:pathLst>
                <a:path w="271" h="270" extrusionOk="0">
                  <a:moveTo>
                    <a:pt x="141" y="0"/>
                  </a:moveTo>
                  <a:cubicBezTo>
                    <a:pt x="55" y="0"/>
                    <a:pt x="1" y="86"/>
                    <a:pt x="1" y="129"/>
                  </a:cubicBezTo>
                  <a:cubicBezTo>
                    <a:pt x="1" y="226"/>
                    <a:pt x="55" y="270"/>
                    <a:pt x="141" y="270"/>
                  </a:cubicBezTo>
                  <a:cubicBezTo>
                    <a:pt x="184" y="270"/>
                    <a:pt x="270" y="226"/>
                    <a:pt x="270" y="129"/>
                  </a:cubicBezTo>
                  <a:cubicBezTo>
                    <a:pt x="270" y="86"/>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2"/>
            <p:cNvSpPr/>
            <p:nvPr/>
          </p:nvSpPr>
          <p:spPr>
            <a:xfrm>
              <a:off x="1016868" y="1484713"/>
              <a:ext cx="16340" cy="16280"/>
            </a:xfrm>
            <a:custGeom>
              <a:avLst/>
              <a:gdLst/>
              <a:ahLst/>
              <a:cxnLst/>
              <a:rect l="l" t="t" r="r" b="b"/>
              <a:pathLst>
                <a:path w="271" h="270" extrusionOk="0">
                  <a:moveTo>
                    <a:pt x="141" y="0"/>
                  </a:moveTo>
                  <a:cubicBezTo>
                    <a:pt x="54" y="0"/>
                    <a:pt x="0" y="86"/>
                    <a:pt x="0" y="129"/>
                  </a:cubicBezTo>
                  <a:cubicBezTo>
                    <a:pt x="0" y="226"/>
                    <a:pt x="54" y="270"/>
                    <a:pt x="141" y="270"/>
                  </a:cubicBezTo>
                  <a:cubicBezTo>
                    <a:pt x="227" y="270"/>
                    <a:pt x="270" y="226"/>
                    <a:pt x="270" y="129"/>
                  </a:cubicBezTo>
                  <a:cubicBezTo>
                    <a:pt x="270" y="86"/>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2"/>
            <p:cNvSpPr/>
            <p:nvPr/>
          </p:nvSpPr>
          <p:spPr>
            <a:xfrm>
              <a:off x="1065646" y="1484713"/>
              <a:ext cx="16280" cy="16280"/>
            </a:xfrm>
            <a:custGeom>
              <a:avLst/>
              <a:gdLst/>
              <a:ahLst/>
              <a:cxnLst/>
              <a:rect l="l" t="t" r="r" b="b"/>
              <a:pathLst>
                <a:path w="270" h="270" extrusionOk="0">
                  <a:moveTo>
                    <a:pt x="140" y="0"/>
                  </a:moveTo>
                  <a:cubicBezTo>
                    <a:pt x="97" y="0"/>
                    <a:pt x="0" y="86"/>
                    <a:pt x="0" y="129"/>
                  </a:cubicBezTo>
                  <a:cubicBezTo>
                    <a:pt x="0" y="226"/>
                    <a:pt x="97" y="270"/>
                    <a:pt x="140" y="270"/>
                  </a:cubicBezTo>
                  <a:cubicBezTo>
                    <a:pt x="227" y="270"/>
                    <a:pt x="270" y="226"/>
                    <a:pt x="270" y="129"/>
                  </a:cubicBezTo>
                  <a:cubicBezTo>
                    <a:pt x="270" y="86"/>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2"/>
            <p:cNvSpPr/>
            <p:nvPr/>
          </p:nvSpPr>
          <p:spPr>
            <a:xfrm>
              <a:off x="1117620"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2"/>
            <p:cNvSpPr/>
            <p:nvPr/>
          </p:nvSpPr>
          <p:spPr>
            <a:xfrm>
              <a:off x="1166399"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2"/>
            <p:cNvSpPr/>
            <p:nvPr/>
          </p:nvSpPr>
          <p:spPr>
            <a:xfrm>
              <a:off x="1215117" y="1484713"/>
              <a:ext cx="16340" cy="16280"/>
            </a:xfrm>
            <a:custGeom>
              <a:avLst/>
              <a:gdLst/>
              <a:ahLst/>
              <a:cxnLst/>
              <a:rect l="l" t="t" r="r" b="b"/>
              <a:pathLst>
                <a:path w="271" h="270" extrusionOk="0">
                  <a:moveTo>
                    <a:pt x="130" y="0"/>
                  </a:moveTo>
                  <a:cubicBezTo>
                    <a:pt x="44" y="0"/>
                    <a:pt x="1" y="86"/>
                    <a:pt x="1" y="129"/>
                  </a:cubicBezTo>
                  <a:cubicBezTo>
                    <a:pt x="1" y="226"/>
                    <a:pt x="44"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2"/>
            <p:cNvSpPr/>
            <p:nvPr/>
          </p:nvSpPr>
          <p:spPr>
            <a:xfrm>
              <a:off x="1263896" y="1484713"/>
              <a:ext cx="16280" cy="16280"/>
            </a:xfrm>
            <a:custGeom>
              <a:avLst/>
              <a:gdLst/>
              <a:ahLst/>
              <a:cxnLst/>
              <a:rect l="l" t="t" r="r" b="b"/>
              <a:pathLst>
                <a:path w="270" h="270" extrusionOk="0">
                  <a:moveTo>
                    <a:pt x="130" y="0"/>
                  </a:moveTo>
                  <a:cubicBezTo>
                    <a:pt x="87" y="0"/>
                    <a:pt x="0" y="86"/>
                    <a:pt x="0" y="129"/>
                  </a:cubicBezTo>
                  <a:cubicBezTo>
                    <a:pt x="0" y="226"/>
                    <a:pt x="87" y="270"/>
                    <a:pt x="130" y="270"/>
                  </a:cubicBezTo>
                  <a:cubicBezTo>
                    <a:pt x="216" y="270"/>
                    <a:pt x="270" y="226"/>
                    <a:pt x="270" y="129"/>
                  </a:cubicBezTo>
                  <a:cubicBezTo>
                    <a:pt x="270" y="86"/>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2"/>
            <p:cNvSpPr/>
            <p:nvPr/>
          </p:nvSpPr>
          <p:spPr>
            <a:xfrm>
              <a:off x="1315267" y="1484713"/>
              <a:ext cx="16280" cy="16280"/>
            </a:xfrm>
            <a:custGeom>
              <a:avLst/>
              <a:gdLst/>
              <a:ahLst/>
              <a:cxnLst/>
              <a:rect l="l" t="t" r="r" b="b"/>
              <a:pathLst>
                <a:path w="270" h="270" extrusionOk="0">
                  <a:moveTo>
                    <a:pt x="130" y="0"/>
                  </a:moveTo>
                  <a:cubicBezTo>
                    <a:pt x="43" y="0"/>
                    <a:pt x="0" y="86"/>
                    <a:pt x="0" y="129"/>
                  </a:cubicBezTo>
                  <a:cubicBezTo>
                    <a:pt x="0" y="226"/>
                    <a:pt x="43" y="270"/>
                    <a:pt x="130" y="270"/>
                  </a:cubicBezTo>
                  <a:cubicBezTo>
                    <a:pt x="173" y="270"/>
                    <a:pt x="270" y="226"/>
                    <a:pt x="270" y="129"/>
                  </a:cubicBezTo>
                  <a:cubicBezTo>
                    <a:pt x="270" y="86"/>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2"/>
            <p:cNvSpPr/>
            <p:nvPr/>
          </p:nvSpPr>
          <p:spPr>
            <a:xfrm>
              <a:off x="868000" y="1533432"/>
              <a:ext cx="16340" cy="16340"/>
            </a:xfrm>
            <a:custGeom>
              <a:avLst/>
              <a:gdLst/>
              <a:ahLst/>
              <a:cxnLst/>
              <a:rect l="l" t="t" r="r" b="b"/>
              <a:pathLst>
                <a:path w="271" h="271" extrusionOk="0">
                  <a:moveTo>
                    <a:pt x="141" y="1"/>
                  </a:moveTo>
                  <a:cubicBezTo>
                    <a:pt x="98" y="1"/>
                    <a:pt x="1" y="87"/>
                    <a:pt x="1" y="130"/>
                  </a:cubicBezTo>
                  <a:cubicBezTo>
                    <a:pt x="1" y="227"/>
                    <a:pt x="98"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2"/>
            <p:cNvSpPr/>
            <p:nvPr/>
          </p:nvSpPr>
          <p:spPr>
            <a:xfrm>
              <a:off x="919371" y="1533432"/>
              <a:ext cx="16280" cy="16340"/>
            </a:xfrm>
            <a:custGeom>
              <a:avLst/>
              <a:gdLst/>
              <a:ahLst/>
              <a:cxnLst/>
              <a:rect l="l" t="t" r="r" b="b"/>
              <a:pathLst>
                <a:path w="270" h="271" extrusionOk="0">
                  <a:moveTo>
                    <a:pt x="140" y="1"/>
                  </a:moveTo>
                  <a:cubicBezTo>
                    <a:pt x="54" y="1"/>
                    <a:pt x="0" y="87"/>
                    <a:pt x="0" y="130"/>
                  </a:cubicBezTo>
                  <a:cubicBezTo>
                    <a:pt x="0" y="227"/>
                    <a:pt x="54" y="270"/>
                    <a:pt x="140" y="270"/>
                  </a:cubicBezTo>
                  <a:cubicBezTo>
                    <a:pt x="184" y="270"/>
                    <a:pt x="270" y="227"/>
                    <a:pt x="270" y="130"/>
                  </a:cubicBezTo>
                  <a:cubicBezTo>
                    <a:pt x="270" y="87"/>
                    <a:pt x="184"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2"/>
            <p:cNvSpPr/>
            <p:nvPr/>
          </p:nvSpPr>
          <p:spPr>
            <a:xfrm>
              <a:off x="968089" y="1533432"/>
              <a:ext cx="16340" cy="16340"/>
            </a:xfrm>
            <a:custGeom>
              <a:avLst/>
              <a:gdLst/>
              <a:ahLst/>
              <a:cxnLst/>
              <a:rect l="l" t="t" r="r" b="b"/>
              <a:pathLst>
                <a:path w="271" h="271" extrusionOk="0">
                  <a:moveTo>
                    <a:pt x="141" y="1"/>
                  </a:moveTo>
                  <a:cubicBezTo>
                    <a:pt x="55" y="1"/>
                    <a:pt x="1" y="87"/>
                    <a:pt x="1" y="130"/>
                  </a:cubicBezTo>
                  <a:cubicBezTo>
                    <a:pt x="1" y="227"/>
                    <a:pt x="55" y="270"/>
                    <a:pt x="141" y="270"/>
                  </a:cubicBezTo>
                  <a:cubicBezTo>
                    <a:pt x="184" y="270"/>
                    <a:pt x="270" y="227"/>
                    <a:pt x="270" y="130"/>
                  </a:cubicBezTo>
                  <a:cubicBezTo>
                    <a:pt x="270" y="87"/>
                    <a:pt x="184"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2"/>
            <p:cNvSpPr/>
            <p:nvPr/>
          </p:nvSpPr>
          <p:spPr>
            <a:xfrm>
              <a:off x="1016868" y="1533432"/>
              <a:ext cx="16340" cy="16340"/>
            </a:xfrm>
            <a:custGeom>
              <a:avLst/>
              <a:gdLst/>
              <a:ahLst/>
              <a:cxnLst/>
              <a:rect l="l" t="t" r="r" b="b"/>
              <a:pathLst>
                <a:path w="271" h="271" extrusionOk="0">
                  <a:moveTo>
                    <a:pt x="141" y="1"/>
                  </a:moveTo>
                  <a:cubicBezTo>
                    <a:pt x="54" y="1"/>
                    <a:pt x="0" y="87"/>
                    <a:pt x="0" y="130"/>
                  </a:cubicBezTo>
                  <a:cubicBezTo>
                    <a:pt x="0" y="227"/>
                    <a:pt x="54" y="270"/>
                    <a:pt x="141" y="270"/>
                  </a:cubicBezTo>
                  <a:cubicBezTo>
                    <a:pt x="227" y="270"/>
                    <a:pt x="270" y="227"/>
                    <a:pt x="270" y="130"/>
                  </a:cubicBezTo>
                  <a:cubicBezTo>
                    <a:pt x="270" y="87"/>
                    <a:pt x="227" y="1"/>
                    <a:pt x="141"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2"/>
            <p:cNvSpPr/>
            <p:nvPr/>
          </p:nvSpPr>
          <p:spPr>
            <a:xfrm>
              <a:off x="1065646" y="1533432"/>
              <a:ext cx="16280" cy="16340"/>
            </a:xfrm>
            <a:custGeom>
              <a:avLst/>
              <a:gdLst/>
              <a:ahLst/>
              <a:cxnLst/>
              <a:rect l="l" t="t" r="r" b="b"/>
              <a:pathLst>
                <a:path w="270" h="271" extrusionOk="0">
                  <a:moveTo>
                    <a:pt x="140" y="1"/>
                  </a:moveTo>
                  <a:cubicBezTo>
                    <a:pt x="97" y="1"/>
                    <a:pt x="0" y="87"/>
                    <a:pt x="0" y="130"/>
                  </a:cubicBezTo>
                  <a:cubicBezTo>
                    <a:pt x="0" y="227"/>
                    <a:pt x="97" y="270"/>
                    <a:pt x="140" y="270"/>
                  </a:cubicBezTo>
                  <a:cubicBezTo>
                    <a:pt x="227" y="270"/>
                    <a:pt x="270" y="227"/>
                    <a:pt x="270" y="130"/>
                  </a:cubicBezTo>
                  <a:cubicBezTo>
                    <a:pt x="270" y="87"/>
                    <a:pt x="227" y="1"/>
                    <a:pt x="14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2"/>
            <p:cNvSpPr/>
            <p:nvPr/>
          </p:nvSpPr>
          <p:spPr>
            <a:xfrm>
              <a:off x="1117620"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173" y="270"/>
                    <a:pt x="270" y="227"/>
                    <a:pt x="270" y="130"/>
                  </a:cubicBezTo>
                  <a:cubicBezTo>
                    <a:pt x="270" y="87"/>
                    <a:pt x="173"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2"/>
            <p:cNvSpPr/>
            <p:nvPr/>
          </p:nvSpPr>
          <p:spPr>
            <a:xfrm>
              <a:off x="1166399" y="1533432"/>
              <a:ext cx="16280" cy="16340"/>
            </a:xfrm>
            <a:custGeom>
              <a:avLst/>
              <a:gdLst/>
              <a:ahLst/>
              <a:cxnLst/>
              <a:rect l="l" t="t" r="r" b="b"/>
              <a:pathLst>
                <a:path w="270" h="271" extrusionOk="0">
                  <a:moveTo>
                    <a:pt x="130" y="1"/>
                  </a:moveTo>
                  <a:cubicBezTo>
                    <a:pt x="43" y="1"/>
                    <a:pt x="0" y="87"/>
                    <a:pt x="0" y="130"/>
                  </a:cubicBezTo>
                  <a:cubicBezTo>
                    <a:pt x="0" y="227"/>
                    <a:pt x="43"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2"/>
            <p:cNvSpPr/>
            <p:nvPr/>
          </p:nvSpPr>
          <p:spPr>
            <a:xfrm>
              <a:off x="1215117" y="1533432"/>
              <a:ext cx="16340" cy="16340"/>
            </a:xfrm>
            <a:custGeom>
              <a:avLst/>
              <a:gdLst/>
              <a:ahLst/>
              <a:cxnLst/>
              <a:rect l="l" t="t" r="r" b="b"/>
              <a:pathLst>
                <a:path w="271" h="271" extrusionOk="0">
                  <a:moveTo>
                    <a:pt x="130" y="1"/>
                  </a:moveTo>
                  <a:cubicBezTo>
                    <a:pt x="44" y="1"/>
                    <a:pt x="1" y="87"/>
                    <a:pt x="1" y="130"/>
                  </a:cubicBezTo>
                  <a:cubicBezTo>
                    <a:pt x="1" y="227"/>
                    <a:pt x="44"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2"/>
            <p:cNvSpPr/>
            <p:nvPr/>
          </p:nvSpPr>
          <p:spPr>
            <a:xfrm>
              <a:off x="1263896" y="1533432"/>
              <a:ext cx="16280" cy="16340"/>
            </a:xfrm>
            <a:custGeom>
              <a:avLst/>
              <a:gdLst/>
              <a:ahLst/>
              <a:cxnLst/>
              <a:rect l="l" t="t" r="r" b="b"/>
              <a:pathLst>
                <a:path w="270" h="271" extrusionOk="0">
                  <a:moveTo>
                    <a:pt x="130" y="1"/>
                  </a:moveTo>
                  <a:cubicBezTo>
                    <a:pt x="87" y="1"/>
                    <a:pt x="0" y="87"/>
                    <a:pt x="0" y="130"/>
                  </a:cubicBezTo>
                  <a:cubicBezTo>
                    <a:pt x="0" y="227"/>
                    <a:pt x="87" y="270"/>
                    <a:pt x="130" y="270"/>
                  </a:cubicBezTo>
                  <a:cubicBezTo>
                    <a:pt x="216" y="270"/>
                    <a:pt x="270" y="227"/>
                    <a:pt x="270" y="130"/>
                  </a:cubicBezTo>
                  <a:cubicBezTo>
                    <a:pt x="270" y="87"/>
                    <a:pt x="216" y="1"/>
                    <a:pt x="130" y="1"/>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2"/>
            <p:cNvSpPr/>
            <p:nvPr/>
          </p:nvSpPr>
          <p:spPr>
            <a:xfrm>
              <a:off x="968089" y="1584803"/>
              <a:ext cx="16340" cy="16280"/>
            </a:xfrm>
            <a:custGeom>
              <a:avLst/>
              <a:gdLst/>
              <a:ahLst/>
              <a:cxnLst/>
              <a:rect l="l" t="t" r="r" b="b"/>
              <a:pathLst>
                <a:path w="271" h="270" extrusionOk="0">
                  <a:moveTo>
                    <a:pt x="141" y="0"/>
                  </a:moveTo>
                  <a:cubicBezTo>
                    <a:pt x="55" y="0"/>
                    <a:pt x="1" y="44"/>
                    <a:pt x="1" y="141"/>
                  </a:cubicBezTo>
                  <a:cubicBezTo>
                    <a:pt x="1" y="184"/>
                    <a:pt x="55" y="270"/>
                    <a:pt x="141" y="270"/>
                  </a:cubicBezTo>
                  <a:cubicBezTo>
                    <a:pt x="184" y="270"/>
                    <a:pt x="270" y="184"/>
                    <a:pt x="270" y="141"/>
                  </a:cubicBezTo>
                  <a:cubicBezTo>
                    <a:pt x="270" y="44"/>
                    <a:pt x="184"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2"/>
            <p:cNvSpPr/>
            <p:nvPr/>
          </p:nvSpPr>
          <p:spPr>
            <a:xfrm>
              <a:off x="1016868" y="1584803"/>
              <a:ext cx="16340" cy="16280"/>
            </a:xfrm>
            <a:custGeom>
              <a:avLst/>
              <a:gdLst/>
              <a:ahLst/>
              <a:cxnLst/>
              <a:rect l="l" t="t" r="r" b="b"/>
              <a:pathLst>
                <a:path w="271" h="270" extrusionOk="0">
                  <a:moveTo>
                    <a:pt x="141" y="0"/>
                  </a:moveTo>
                  <a:cubicBezTo>
                    <a:pt x="54" y="0"/>
                    <a:pt x="0" y="44"/>
                    <a:pt x="0" y="141"/>
                  </a:cubicBezTo>
                  <a:cubicBezTo>
                    <a:pt x="0" y="184"/>
                    <a:pt x="54" y="270"/>
                    <a:pt x="141" y="270"/>
                  </a:cubicBezTo>
                  <a:cubicBezTo>
                    <a:pt x="227" y="270"/>
                    <a:pt x="270" y="184"/>
                    <a:pt x="270" y="141"/>
                  </a:cubicBezTo>
                  <a:cubicBezTo>
                    <a:pt x="270" y="44"/>
                    <a:pt x="227" y="0"/>
                    <a:pt x="141"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2"/>
            <p:cNvSpPr/>
            <p:nvPr/>
          </p:nvSpPr>
          <p:spPr>
            <a:xfrm>
              <a:off x="1065646" y="1584803"/>
              <a:ext cx="16280" cy="16280"/>
            </a:xfrm>
            <a:custGeom>
              <a:avLst/>
              <a:gdLst/>
              <a:ahLst/>
              <a:cxnLst/>
              <a:rect l="l" t="t" r="r" b="b"/>
              <a:pathLst>
                <a:path w="270" h="270" extrusionOk="0">
                  <a:moveTo>
                    <a:pt x="140" y="0"/>
                  </a:moveTo>
                  <a:cubicBezTo>
                    <a:pt x="97" y="0"/>
                    <a:pt x="0" y="44"/>
                    <a:pt x="0" y="141"/>
                  </a:cubicBezTo>
                  <a:cubicBezTo>
                    <a:pt x="0" y="184"/>
                    <a:pt x="97" y="270"/>
                    <a:pt x="140" y="270"/>
                  </a:cubicBezTo>
                  <a:cubicBezTo>
                    <a:pt x="227" y="270"/>
                    <a:pt x="270" y="184"/>
                    <a:pt x="270" y="141"/>
                  </a:cubicBezTo>
                  <a:cubicBezTo>
                    <a:pt x="270" y="44"/>
                    <a:pt x="227" y="0"/>
                    <a:pt x="14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2"/>
            <p:cNvSpPr/>
            <p:nvPr/>
          </p:nvSpPr>
          <p:spPr>
            <a:xfrm>
              <a:off x="1117620" y="1584803"/>
              <a:ext cx="16340" cy="16280"/>
            </a:xfrm>
            <a:custGeom>
              <a:avLst/>
              <a:gdLst/>
              <a:ahLst/>
              <a:cxnLst/>
              <a:rect l="l" t="t" r="r" b="b"/>
              <a:pathLst>
                <a:path w="271" h="270" extrusionOk="0">
                  <a:moveTo>
                    <a:pt x="130" y="0"/>
                  </a:moveTo>
                  <a:cubicBezTo>
                    <a:pt x="44" y="0"/>
                    <a:pt x="1" y="44"/>
                    <a:pt x="1" y="141"/>
                  </a:cubicBezTo>
                  <a:cubicBezTo>
                    <a:pt x="1" y="184"/>
                    <a:pt x="44" y="270"/>
                    <a:pt x="130" y="270"/>
                  </a:cubicBezTo>
                  <a:cubicBezTo>
                    <a:pt x="173" y="270"/>
                    <a:pt x="270" y="184"/>
                    <a:pt x="270" y="141"/>
                  </a:cubicBezTo>
                  <a:cubicBezTo>
                    <a:pt x="270" y="44"/>
                    <a:pt x="173"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2"/>
            <p:cNvSpPr/>
            <p:nvPr/>
          </p:nvSpPr>
          <p:spPr>
            <a:xfrm>
              <a:off x="1166399" y="1584803"/>
              <a:ext cx="16280" cy="16280"/>
            </a:xfrm>
            <a:custGeom>
              <a:avLst/>
              <a:gdLst/>
              <a:ahLst/>
              <a:cxnLst/>
              <a:rect l="l" t="t" r="r" b="b"/>
              <a:pathLst>
                <a:path w="270" h="270" extrusionOk="0">
                  <a:moveTo>
                    <a:pt x="130" y="0"/>
                  </a:moveTo>
                  <a:cubicBezTo>
                    <a:pt x="43" y="0"/>
                    <a:pt x="0" y="44"/>
                    <a:pt x="0" y="141"/>
                  </a:cubicBezTo>
                  <a:cubicBezTo>
                    <a:pt x="0" y="184"/>
                    <a:pt x="43" y="270"/>
                    <a:pt x="130" y="270"/>
                  </a:cubicBezTo>
                  <a:cubicBezTo>
                    <a:pt x="216" y="270"/>
                    <a:pt x="270" y="184"/>
                    <a:pt x="270" y="141"/>
                  </a:cubicBezTo>
                  <a:cubicBezTo>
                    <a:pt x="270" y="44"/>
                    <a:pt x="216" y="0"/>
                    <a:pt x="130" y="0"/>
                  </a:cubicBezTo>
                  <a:close/>
                </a:path>
              </a:pathLst>
            </a:custGeom>
            <a:solidFill>
              <a:srgbClr val="2D43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2"/>
          <p:cNvSpPr/>
          <p:nvPr/>
        </p:nvSpPr>
        <p:spPr>
          <a:xfrm>
            <a:off x="270129" y="3784214"/>
            <a:ext cx="885951" cy="8775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3"/>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301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8"/>
        <p:cNvGrpSpPr/>
        <p:nvPr/>
      </p:nvGrpSpPr>
      <p:grpSpPr>
        <a:xfrm>
          <a:off x="0" y="0"/>
          <a:ext cx="0" cy="0"/>
          <a:chOff x="0" y="0"/>
          <a:chExt cx="0" cy="0"/>
        </a:xfrm>
      </p:grpSpPr>
      <p:sp>
        <p:nvSpPr>
          <p:cNvPr id="2979" name="Google Shape;2979;p57"/>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lvl="0"/>
            <a:r>
              <a:rPr lang="tr-TR" dirty="0"/>
              <a:t>Platform ve Teknolojiler</a:t>
            </a:r>
            <a:endParaRPr dirty="0"/>
          </a:p>
        </p:txBody>
      </p:sp>
      <p:sp>
        <p:nvSpPr>
          <p:cNvPr id="2980" name="Google Shape;2980;p57"/>
          <p:cNvSpPr/>
          <p:nvPr/>
        </p:nvSpPr>
        <p:spPr>
          <a:xfrm>
            <a:off x="1181096" y="1736023"/>
            <a:ext cx="2329200" cy="12087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1" name="Google Shape;2981;p57"/>
          <p:cNvSpPr/>
          <p:nvPr/>
        </p:nvSpPr>
        <p:spPr>
          <a:xfrm>
            <a:off x="3658088" y="1736023"/>
            <a:ext cx="2329200" cy="1208700"/>
          </a:xfrm>
          <a:prstGeom prst="rect">
            <a:avLst/>
          </a:prstGeom>
          <a:solidFill>
            <a:srgbClr val="F7F7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2" name="Google Shape;2982;p57"/>
          <p:cNvSpPr/>
          <p:nvPr/>
        </p:nvSpPr>
        <p:spPr>
          <a:xfrm>
            <a:off x="1181096" y="3061198"/>
            <a:ext cx="2329200" cy="1208700"/>
          </a:xfrm>
          <a:prstGeom prst="rect">
            <a:avLst/>
          </a:prstGeom>
          <a:solidFill>
            <a:srgbClr val="F7F7F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3" name="Google Shape;2983;p57"/>
          <p:cNvSpPr/>
          <p:nvPr/>
        </p:nvSpPr>
        <p:spPr>
          <a:xfrm>
            <a:off x="3658088" y="3061198"/>
            <a:ext cx="2329200" cy="12087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solidFill>
                <a:schemeClr val="dk1"/>
              </a:solidFill>
              <a:latin typeface="Anton"/>
              <a:ea typeface="Anton"/>
              <a:cs typeface="Anton"/>
              <a:sym typeface="Anton"/>
            </a:endParaRPr>
          </a:p>
        </p:txBody>
      </p:sp>
      <p:sp>
        <p:nvSpPr>
          <p:cNvPr id="2984" name="Google Shape;2984;p57"/>
          <p:cNvSpPr txBox="1"/>
          <p:nvPr/>
        </p:nvSpPr>
        <p:spPr>
          <a:xfrm rot="-5400000">
            <a:off x="543918" y="2197242"/>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smtClean="0">
                <a:solidFill>
                  <a:schemeClr val="dk1"/>
                </a:solidFill>
                <a:latin typeface="Dosis"/>
                <a:ea typeface="Dosis"/>
                <a:cs typeface="Dosis"/>
                <a:sym typeface="Dosis"/>
              </a:rPr>
              <a:t>Google </a:t>
            </a:r>
            <a:r>
              <a:rPr lang="tr-TR" sz="1200" dirty="0" err="1" smtClean="0">
                <a:solidFill>
                  <a:schemeClr val="dk1"/>
                </a:solidFill>
                <a:latin typeface="Dosis"/>
                <a:ea typeface="Dosis"/>
                <a:cs typeface="Dosis"/>
                <a:sym typeface="Dosis"/>
              </a:rPr>
              <a:t>Colab</a:t>
            </a:r>
            <a:endParaRPr sz="1200" dirty="0">
              <a:solidFill>
                <a:schemeClr val="dk1"/>
              </a:solidFill>
              <a:latin typeface="Dosis"/>
              <a:ea typeface="Dosis"/>
              <a:cs typeface="Dosis"/>
              <a:sym typeface="Dosis"/>
            </a:endParaRPr>
          </a:p>
        </p:txBody>
      </p:sp>
      <p:sp>
        <p:nvSpPr>
          <p:cNvPr id="2985" name="Google Shape;2985;p57"/>
          <p:cNvSpPr txBox="1"/>
          <p:nvPr/>
        </p:nvSpPr>
        <p:spPr>
          <a:xfrm rot="-5400000">
            <a:off x="543918" y="3522392"/>
            <a:ext cx="830100" cy="28620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Dosis"/>
                <a:ea typeface="Dosis"/>
                <a:cs typeface="Dosis"/>
                <a:sym typeface="Dosis"/>
              </a:rPr>
              <a:t>Tesla K80 GPU </a:t>
            </a:r>
            <a:endParaRPr sz="1200" dirty="0">
              <a:solidFill>
                <a:schemeClr val="dk1"/>
              </a:solidFill>
              <a:latin typeface="Dosis"/>
              <a:ea typeface="Dosis"/>
              <a:cs typeface="Dosis"/>
              <a:sym typeface="Dosis"/>
            </a:endParaRPr>
          </a:p>
        </p:txBody>
      </p:sp>
      <p:sp>
        <p:nvSpPr>
          <p:cNvPr id="2992" name="Google Shape;2992;p57"/>
          <p:cNvSpPr/>
          <p:nvPr/>
        </p:nvSpPr>
        <p:spPr>
          <a:xfrm>
            <a:off x="7519949" y="3466826"/>
            <a:ext cx="528924" cy="523848"/>
          </a:xfrm>
          <a:custGeom>
            <a:avLst/>
            <a:gdLst/>
            <a:ahLst/>
            <a:cxnLst/>
            <a:rect l="l" t="t" r="r" b="b"/>
            <a:pathLst>
              <a:path w="4583" h="4540" extrusionOk="0">
                <a:moveTo>
                  <a:pt x="863" y="1"/>
                </a:moveTo>
                <a:lnTo>
                  <a:pt x="0" y="809"/>
                </a:lnTo>
                <a:lnTo>
                  <a:pt x="1488" y="2254"/>
                </a:lnTo>
                <a:lnTo>
                  <a:pt x="0" y="3688"/>
                </a:lnTo>
                <a:lnTo>
                  <a:pt x="863" y="4539"/>
                </a:lnTo>
                <a:lnTo>
                  <a:pt x="2297" y="3106"/>
                </a:lnTo>
                <a:lnTo>
                  <a:pt x="3731" y="4539"/>
                </a:lnTo>
                <a:lnTo>
                  <a:pt x="4582" y="3688"/>
                </a:lnTo>
                <a:lnTo>
                  <a:pt x="3105" y="2254"/>
                </a:lnTo>
                <a:lnTo>
                  <a:pt x="4582" y="809"/>
                </a:lnTo>
                <a:lnTo>
                  <a:pt x="3731" y="1"/>
                </a:lnTo>
                <a:lnTo>
                  <a:pt x="2297" y="1445"/>
                </a:lnTo>
                <a:lnTo>
                  <a:pt x="863" y="1"/>
                </a:lnTo>
                <a:close/>
              </a:path>
            </a:pathLst>
          </a:custGeom>
          <a:solidFill>
            <a:schemeClr val="accent1"/>
          </a:solidFill>
          <a:ln w="9525" cap="rnd" cmpd="sng">
            <a:solidFill>
              <a:srgbClr val="2D43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3" name="Google Shape;2993;p57"/>
          <p:cNvGrpSpPr/>
          <p:nvPr/>
        </p:nvGrpSpPr>
        <p:grpSpPr>
          <a:xfrm>
            <a:off x="8029919" y="4054354"/>
            <a:ext cx="759302" cy="759302"/>
            <a:chOff x="2753179" y="2741260"/>
            <a:chExt cx="587695" cy="587695"/>
          </a:xfrm>
        </p:grpSpPr>
        <p:sp>
          <p:nvSpPr>
            <p:cNvPr id="2994" name="Google Shape;2994;p57"/>
            <p:cNvSpPr/>
            <p:nvPr/>
          </p:nvSpPr>
          <p:spPr>
            <a:xfrm>
              <a:off x="2772051" y="2760132"/>
              <a:ext cx="568823" cy="568823"/>
            </a:xfrm>
            <a:custGeom>
              <a:avLst/>
              <a:gdLst/>
              <a:ahLst/>
              <a:cxnLst/>
              <a:rect l="l" t="t" r="r" b="b"/>
              <a:pathLst>
                <a:path w="9434" h="9434" extrusionOk="0">
                  <a:moveTo>
                    <a:pt x="7687" y="0"/>
                  </a:moveTo>
                  <a:lnTo>
                    <a:pt x="6469" y="1218"/>
                  </a:lnTo>
                  <a:lnTo>
                    <a:pt x="6609" y="1348"/>
                  </a:lnTo>
                  <a:cubicBezTo>
                    <a:pt x="7332" y="2070"/>
                    <a:pt x="7687" y="3019"/>
                    <a:pt x="7687" y="4000"/>
                  </a:cubicBezTo>
                  <a:cubicBezTo>
                    <a:pt x="7687" y="4992"/>
                    <a:pt x="7332" y="5930"/>
                    <a:pt x="6609" y="6609"/>
                  </a:cubicBezTo>
                  <a:cubicBezTo>
                    <a:pt x="5887" y="7331"/>
                    <a:pt x="4992" y="7730"/>
                    <a:pt x="4000" y="7730"/>
                  </a:cubicBezTo>
                  <a:cubicBezTo>
                    <a:pt x="2965" y="7730"/>
                    <a:pt x="2070" y="7331"/>
                    <a:pt x="1348" y="6609"/>
                  </a:cubicBezTo>
                  <a:lnTo>
                    <a:pt x="1219" y="6469"/>
                  </a:lnTo>
                  <a:lnTo>
                    <a:pt x="0" y="7730"/>
                  </a:lnTo>
                  <a:lnTo>
                    <a:pt x="140" y="7817"/>
                  </a:lnTo>
                  <a:cubicBezTo>
                    <a:pt x="1175" y="8852"/>
                    <a:pt x="2523" y="9434"/>
                    <a:pt x="4000" y="9434"/>
                  </a:cubicBezTo>
                  <a:cubicBezTo>
                    <a:pt x="5445" y="9434"/>
                    <a:pt x="6793" y="8852"/>
                    <a:pt x="7817" y="7817"/>
                  </a:cubicBezTo>
                  <a:cubicBezTo>
                    <a:pt x="8852" y="6835"/>
                    <a:pt x="9434" y="5445"/>
                    <a:pt x="9434" y="4000"/>
                  </a:cubicBezTo>
                  <a:cubicBezTo>
                    <a:pt x="9434" y="2523"/>
                    <a:pt x="8852" y="1175"/>
                    <a:pt x="7817" y="140"/>
                  </a:cubicBezTo>
                  <a:lnTo>
                    <a:pt x="7687" y="0"/>
                  </a:lnTo>
                  <a:close/>
                </a:path>
              </a:pathLst>
            </a:custGeom>
            <a:solidFill>
              <a:schemeClr val="accen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3145819" y="2741260"/>
              <a:ext cx="108652" cy="108591"/>
            </a:xfrm>
            <a:custGeom>
              <a:avLst/>
              <a:gdLst/>
              <a:ahLst/>
              <a:cxnLst/>
              <a:rect l="l" t="t" r="r" b="b"/>
              <a:pathLst>
                <a:path w="1802" h="1801" extrusionOk="0">
                  <a:moveTo>
                    <a:pt x="906" y="0"/>
                  </a:moveTo>
                  <a:cubicBezTo>
                    <a:pt x="410" y="0"/>
                    <a:pt x="1" y="410"/>
                    <a:pt x="1" y="906"/>
                  </a:cubicBezTo>
                  <a:cubicBezTo>
                    <a:pt x="1" y="1391"/>
                    <a:pt x="410" y="1801"/>
                    <a:pt x="906" y="1801"/>
                  </a:cubicBezTo>
                  <a:cubicBezTo>
                    <a:pt x="1402" y="1801"/>
                    <a:pt x="1801" y="1391"/>
                    <a:pt x="1801" y="906"/>
                  </a:cubicBezTo>
                  <a:cubicBezTo>
                    <a:pt x="1801" y="410"/>
                    <a:pt x="1402"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2753179" y="3131308"/>
              <a:ext cx="105999" cy="108591"/>
            </a:xfrm>
            <a:custGeom>
              <a:avLst/>
              <a:gdLst/>
              <a:ahLst/>
              <a:cxnLst/>
              <a:rect l="l" t="t" r="r" b="b"/>
              <a:pathLst>
                <a:path w="1758" h="1801" extrusionOk="0">
                  <a:moveTo>
                    <a:pt x="906" y="0"/>
                  </a:moveTo>
                  <a:cubicBezTo>
                    <a:pt x="410" y="0"/>
                    <a:pt x="1" y="410"/>
                    <a:pt x="1" y="906"/>
                  </a:cubicBezTo>
                  <a:cubicBezTo>
                    <a:pt x="1" y="1391"/>
                    <a:pt x="410" y="1801"/>
                    <a:pt x="906" y="1801"/>
                  </a:cubicBezTo>
                  <a:cubicBezTo>
                    <a:pt x="1391" y="1801"/>
                    <a:pt x="1758" y="1391"/>
                    <a:pt x="1758" y="906"/>
                  </a:cubicBezTo>
                  <a:cubicBezTo>
                    <a:pt x="1758" y="410"/>
                    <a:pt x="1391" y="0"/>
                    <a:pt x="906" y="0"/>
                  </a:cubicBezTo>
                  <a:close/>
                </a:path>
              </a:pathLst>
            </a:custGeom>
            <a:solidFill>
              <a:schemeClr val="accent1"/>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7" name="Google Shape;2997;p57"/>
          <p:cNvSpPr/>
          <p:nvPr/>
        </p:nvSpPr>
        <p:spPr>
          <a:xfrm rot="-1431438">
            <a:off x="8146878" y="4147552"/>
            <a:ext cx="221066" cy="252535"/>
          </a:xfrm>
          <a:custGeom>
            <a:avLst/>
            <a:gdLst/>
            <a:ahLst/>
            <a:cxnLst/>
            <a:rect l="l" t="t" r="r" b="b"/>
            <a:pathLst>
              <a:path w="1974" h="2255" extrusionOk="0">
                <a:moveTo>
                  <a:pt x="1" y="1"/>
                </a:moveTo>
                <a:lnTo>
                  <a:pt x="184" y="2254"/>
                </a:lnTo>
                <a:lnTo>
                  <a:pt x="1974" y="950"/>
                </a:lnTo>
                <a:lnTo>
                  <a:pt x="1" y="1"/>
                </a:lnTo>
                <a:close/>
              </a:path>
            </a:pathLst>
          </a:custGeom>
          <a:solidFill>
            <a:schemeClr val="lt2"/>
          </a:solidFill>
          <a:ln w="9525" cap="flat" cmpd="sng">
            <a:solidFill>
              <a:srgbClr val="2D435B"/>
            </a:solidFill>
            <a:prstDash val="solid"/>
            <a:miter lim="107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Picture 6" descr="Tesla K80 | NVI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140" y="3277981"/>
            <a:ext cx="1846896" cy="8421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File:Google Colaboratory SVG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558" y="1683375"/>
            <a:ext cx="2060059" cy="12694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re Is How To Add A Shortcut Of Jupiter Notebook In - Logo Jupyter  Notebook PNG Image | Transparent PNG Free Download on See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6392" y="1755145"/>
            <a:ext cx="2158082" cy="1189578"/>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2984;p57"/>
          <p:cNvSpPr txBox="1"/>
          <p:nvPr/>
        </p:nvSpPr>
        <p:spPr>
          <a:xfrm rot="5400000">
            <a:off x="5756588" y="2206834"/>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err="1" smtClean="0">
                <a:solidFill>
                  <a:schemeClr val="dk1"/>
                </a:solidFill>
                <a:latin typeface="Dosis"/>
                <a:ea typeface="Dosis"/>
                <a:cs typeface="Dosis"/>
                <a:sym typeface="Dosis"/>
              </a:rPr>
              <a:t>Jupyter</a:t>
            </a:r>
            <a:r>
              <a:rPr lang="tr-TR" sz="1200" dirty="0" smtClean="0">
                <a:solidFill>
                  <a:schemeClr val="dk1"/>
                </a:solidFill>
                <a:latin typeface="Dosis"/>
                <a:ea typeface="Dosis"/>
                <a:cs typeface="Dosis"/>
                <a:sym typeface="Dosis"/>
              </a:rPr>
              <a:t> Notebook</a:t>
            </a:r>
            <a:endParaRPr sz="1200" dirty="0">
              <a:solidFill>
                <a:schemeClr val="dk1"/>
              </a:solidFill>
              <a:latin typeface="Dosis"/>
              <a:ea typeface="Dosis"/>
              <a:cs typeface="Dosis"/>
              <a:sym typeface="Dosis"/>
            </a:endParaRPr>
          </a:p>
        </p:txBody>
      </p:sp>
      <p:pic>
        <p:nvPicPr>
          <p:cNvPr id="4" name="Resim 3"/>
          <p:cNvPicPr>
            <a:picLocks noChangeAspect="1"/>
          </p:cNvPicPr>
          <p:nvPr/>
        </p:nvPicPr>
        <p:blipFill>
          <a:blip r:embed="rId6"/>
          <a:stretch>
            <a:fillRect/>
          </a:stretch>
        </p:blipFill>
        <p:spPr>
          <a:xfrm>
            <a:off x="4200772" y="3100905"/>
            <a:ext cx="1134214" cy="1129173"/>
          </a:xfrm>
          <a:prstGeom prst="rect">
            <a:avLst/>
          </a:prstGeom>
        </p:spPr>
      </p:pic>
      <p:pic>
        <p:nvPicPr>
          <p:cNvPr id="6" name="Resim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6492" y="1298486"/>
            <a:ext cx="1600718" cy="1600718"/>
          </a:xfrm>
          <a:prstGeom prst="rect">
            <a:avLst/>
          </a:prstGeom>
        </p:spPr>
      </p:pic>
      <p:sp>
        <p:nvSpPr>
          <p:cNvPr id="23" name="Google Shape;2984;p57"/>
          <p:cNvSpPr txBox="1"/>
          <p:nvPr/>
        </p:nvSpPr>
        <p:spPr>
          <a:xfrm rot="5400000">
            <a:off x="5739721" y="3592165"/>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tr-TR" sz="1200" dirty="0" err="1" smtClean="0">
                <a:solidFill>
                  <a:schemeClr val="dk1"/>
                </a:solidFill>
                <a:latin typeface="Dosis"/>
                <a:ea typeface="Dosis"/>
                <a:cs typeface="Dosis"/>
                <a:sym typeface="Dosis"/>
              </a:rPr>
              <a:t>Spyder</a:t>
            </a:r>
            <a:endParaRPr sz="1200" dirty="0">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smtClean="0"/>
              <a:t>VERİSETİ - </a:t>
            </a:r>
            <a:r>
              <a:rPr lang="tr-TR" dirty="0" err="1" smtClean="0"/>
              <a:t>UTKFace</a:t>
            </a:r>
            <a:endParaRPr dirty="0"/>
          </a:p>
        </p:txBody>
      </p:sp>
      <p:sp>
        <p:nvSpPr>
          <p:cNvPr id="4" name="Metin kutusu 3"/>
          <p:cNvSpPr txBox="1"/>
          <p:nvPr/>
        </p:nvSpPr>
        <p:spPr>
          <a:xfrm>
            <a:off x="5915025" y="1706562"/>
            <a:ext cx="2590800" cy="2785378"/>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dirty="0" err="1" smtClean="0">
                <a:solidFill>
                  <a:srgbClr val="2D435B"/>
                </a:solidFill>
                <a:latin typeface="+mj-lt"/>
              </a:rPr>
              <a:t>UTKFace</a:t>
            </a:r>
            <a:r>
              <a:rPr lang="tr-TR" dirty="0" smtClean="0">
                <a:solidFill>
                  <a:srgbClr val="2D435B"/>
                </a:solidFill>
                <a:latin typeface="+mj-lt"/>
              </a:rPr>
              <a:t> veri setinin</a:t>
            </a:r>
            <a:r>
              <a:rPr lang="en-US" dirty="0" smtClean="0">
                <a:solidFill>
                  <a:srgbClr val="2D435B"/>
                </a:solidFill>
                <a:latin typeface="+mj-lt"/>
              </a:rPr>
              <a:t> </a:t>
            </a:r>
            <a:r>
              <a:rPr lang="en-US" dirty="0" err="1" smtClean="0">
                <a:solidFill>
                  <a:srgbClr val="2D435B"/>
                </a:solidFill>
                <a:latin typeface="+mj-lt"/>
              </a:rPr>
              <a:t>içerisind</a:t>
            </a:r>
            <a:r>
              <a:rPr lang="tr-TR" dirty="0" smtClean="0">
                <a:solidFill>
                  <a:srgbClr val="2D435B"/>
                </a:solidFill>
                <a:latin typeface="+mj-lt"/>
              </a:rPr>
              <a:t>e </a:t>
            </a:r>
            <a:r>
              <a:rPr lang="en-US" dirty="0" smtClean="0">
                <a:solidFill>
                  <a:srgbClr val="2D435B"/>
                </a:solidFill>
                <a:latin typeface="+mj-lt"/>
              </a:rPr>
              <a:t>20000'den </a:t>
            </a:r>
            <a:r>
              <a:rPr lang="en-US" dirty="0" err="1" smtClean="0">
                <a:solidFill>
                  <a:srgbClr val="2D435B"/>
                </a:solidFill>
                <a:latin typeface="+mj-lt"/>
              </a:rPr>
              <a:t>fazla</a:t>
            </a:r>
            <a:r>
              <a:rPr lang="en-US" dirty="0" smtClean="0">
                <a:solidFill>
                  <a:srgbClr val="2D435B"/>
                </a:solidFill>
                <a:latin typeface="+mj-lt"/>
              </a:rPr>
              <a:t> </a:t>
            </a:r>
            <a:r>
              <a:rPr lang="en-US" dirty="0" err="1" smtClean="0">
                <a:solidFill>
                  <a:srgbClr val="2D435B"/>
                </a:solidFill>
                <a:latin typeface="+mj-lt"/>
              </a:rPr>
              <a:t>veri</a:t>
            </a:r>
            <a:r>
              <a:rPr lang="en-US" dirty="0" smtClean="0">
                <a:solidFill>
                  <a:srgbClr val="2D435B"/>
                </a:solidFill>
                <a:latin typeface="+mj-lt"/>
              </a:rPr>
              <a:t> </a:t>
            </a:r>
            <a:r>
              <a:rPr lang="en-US" dirty="0" err="1" smtClean="0">
                <a:solidFill>
                  <a:srgbClr val="2D435B"/>
                </a:solidFill>
                <a:latin typeface="+mj-lt"/>
              </a:rPr>
              <a:t>bulunmaktadır</a:t>
            </a:r>
            <a:r>
              <a:rPr lang="tr-TR" dirty="0" smtClean="0">
                <a:solidFill>
                  <a:srgbClr val="2D435B"/>
                </a:solidFill>
                <a:latin typeface="+mj-lt"/>
              </a:rPr>
              <a:t>.</a:t>
            </a:r>
          </a:p>
          <a:p>
            <a:pPr marL="285750" indent="-285750">
              <a:lnSpc>
                <a:spcPct val="125000"/>
              </a:lnSpc>
              <a:buFont typeface="Arial" panose="020B0604020202020204" pitchFamily="34" charset="0"/>
              <a:buChar char="•"/>
            </a:pPr>
            <a:r>
              <a:rPr lang="tr-TR" dirty="0" smtClean="0">
                <a:solidFill>
                  <a:srgbClr val="2D435B"/>
                </a:solidFill>
                <a:latin typeface="+mj-lt"/>
              </a:rPr>
              <a:t>G</a:t>
            </a:r>
            <a:r>
              <a:rPr lang="en-US" dirty="0" err="1" smtClean="0">
                <a:solidFill>
                  <a:srgbClr val="2D435B"/>
                </a:solidFill>
                <a:latin typeface="+mj-lt"/>
              </a:rPr>
              <a:t>örüntüler</a:t>
            </a:r>
            <a:r>
              <a:rPr lang="en-US" dirty="0" smtClean="0">
                <a:solidFill>
                  <a:srgbClr val="2D435B"/>
                </a:solidFill>
                <a:latin typeface="+mj-lt"/>
              </a:rPr>
              <a:t> </a:t>
            </a:r>
            <a:r>
              <a:rPr lang="en-US" dirty="0">
                <a:solidFill>
                  <a:srgbClr val="2D435B"/>
                </a:solidFill>
                <a:latin typeface="+mj-lt"/>
              </a:rPr>
              <a:t>0-116 </a:t>
            </a:r>
            <a:r>
              <a:rPr lang="en-US" dirty="0" err="1">
                <a:solidFill>
                  <a:srgbClr val="2D435B"/>
                </a:solidFill>
                <a:latin typeface="+mj-lt"/>
              </a:rPr>
              <a:t>yaş</a:t>
            </a:r>
            <a:r>
              <a:rPr lang="en-US" dirty="0">
                <a:solidFill>
                  <a:srgbClr val="2D435B"/>
                </a:solidFill>
                <a:latin typeface="+mj-lt"/>
              </a:rPr>
              <a:t> </a:t>
            </a:r>
            <a:r>
              <a:rPr lang="en-US" dirty="0" err="1">
                <a:solidFill>
                  <a:srgbClr val="2D435B"/>
                </a:solidFill>
                <a:latin typeface="+mj-lt"/>
              </a:rPr>
              <a:t>aralığına</a:t>
            </a:r>
            <a:r>
              <a:rPr lang="en-US" dirty="0">
                <a:solidFill>
                  <a:srgbClr val="2D435B"/>
                </a:solidFill>
                <a:latin typeface="+mj-lt"/>
              </a:rPr>
              <a:t> </a:t>
            </a:r>
            <a:r>
              <a:rPr lang="en-US" dirty="0" err="1">
                <a:solidFill>
                  <a:srgbClr val="2D435B"/>
                </a:solidFill>
                <a:latin typeface="+mj-lt"/>
              </a:rPr>
              <a:t>sahip</a:t>
            </a:r>
            <a:r>
              <a:rPr lang="en-US" dirty="0">
                <a:solidFill>
                  <a:srgbClr val="2D435B"/>
                </a:solidFill>
                <a:latin typeface="+mj-lt"/>
              </a:rPr>
              <a:t> </a:t>
            </a:r>
            <a:r>
              <a:rPr lang="en-US" dirty="0" err="1">
                <a:solidFill>
                  <a:srgbClr val="2D435B"/>
                </a:solidFill>
                <a:latin typeface="+mj-lt"/>
              </a:rPr>
              <a:t>insanlara</a:t>
            </a:r>
            <a:r>
              <a:rPr lang="en-US" dirty="0">
                <a:solidFill>
                  <a:srgbClr val="2D435B"/>
                </a:solidFill>
                <a:latin typeface="+mj-lt"/>
              </a:rPr>
              <a:t> </a:t>
            </a:r>
            <a:r>
              <a:rPr lang="en-US" dirty="0" err="1">
                <a:solidFill>
                  <a:srgbClr val="2D435B"/>
                </a:solidFill>
                <a:latin typeface="+mj-lt"/>
              </a:rPr>
              <a:t>aittir</a:t>
            </a:r>
            <a:r>
              <a:rPr lang="en-US" dirty="0" smtClean="0">
                <a:solidFill>
                  <a:srgbClr val="2D435B"/>
                </a:solidFill>
                <a:latin typeface="+mj-lt"/>
              </a:rPr>
              <a:t>.</a:t>
            </a:r>
            <a:endParaRPr lang="tr-TR" dirty="0" smtClean="0">
              <a:solidFill>
                <a:srgbClr val="2D435B"/>
              </a:solidFill>
              <a:latin typeface="+mj-lt"/>
            </a:endParaRPr>
          </a:p>
          <a:p>
            <a:pPr marL="285750" indent="-285750">
              <a:lnSpc>
                <a:spcPct val="125000"/>
              </a:lnSpc>
              <a:buFont typeface="Arial" panose="020B0604020202020204" pitchFamily="34" charset="0"/>
              <a:buChar char="•"/>
            </a:pPr>
            <a:r>
              <a:rPr lang="tr-TR" dirty="0">
                <a:solidFill>
                  <a:srgbClr val="2D435B"/>
                </a:solidFill>
                <a:latin typeface="+mj-lt"/>
              </a:rPr>
              <a:t>Veri seti içerisindeki her bir görüntünün boyutu 200x200’dür. </a:t>
            </a:r>
            <a:r>
              <a:rPr lang="en-US" dirty="0">
                <a:latin typeface="+mj-lt"/>
              </a:rPr>
              <a:t/>
            </a:r>
            <a:br>
              <a:rPr lang="en-US" dirty="0">
                <a:latin typeface="+mj-lt"/>
              </a:rPr>
            </a:br>
            <a:endParaRPr lang="tr-TR" dirty="0">
              <a:latin typeface="+mj-lt"/>
            </a:endParaRPr>
          </a:p>
        </p:txBody>
      </p:sp>
      <p:pic>
        <p:nvPicPr>
          <p:cNvPr id="5" name="Resim 4" descr="C:\Users\CASPER\Desktop\Dönem 2\Bitirme Projesi\SDD\WhatsApp Image 2022-05-18 at 22.49.37.jpeg"/>
          <p:cNvPicPr/>
          <p:nvPr/>
        </p:nvPicPr>
        <p:blipFill>
          <a:blip r:embed="rId3">
            <a:extLst>
              <a:ext uri="{28A0092B-C50C-407E-A947-70E740481C1C}">
                <a14:useLocalDpi xmlns:a14="http://schemas.microsoft.com/office/drawing/2010/main" val="0"/>
              </a:ext>
            </a:extLst>
          </a:blip>
          <a:srcRect/>
          <a:stretch>
            <a:fillRect/>
          </a:stretch>
        </p:blipFill>
        <p:spPr bwMode="auto">
          <a:xfrm>
            <a:off x="636900" y="1592262"/>
            <a:ext cx="5278125" cy="2798763"/>
          </a:xfrm>
          <a:prstGeom prst="rect">
            <a:avLst/>
          </a:prstGeom>
          <a:noFill/>
          <a:ln>
            <a:noFill/>
          </a:ln>
        </p:spPr>
      </p:pic>
    </p:spTree>
    <p:extLst>
      <p:ext uri="{BB962C8B-B14F-4D97-AF65-F5344CB8AC3E}">
        <p14:creationId xmlns:p14="http://schemas.microsoft.com/office/powerpoint/2010/main" val="2652821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smtClean="0"/>
              <a:t>BigGAN</a:t>
            </a:r>
            <a:r>
              <a:rPr lang="tr-TR" dirty="0" smtClean="0"/>
              <a:t> </a:t>
            </a:r>
            <a:endParaRPr dirty="0"/>
          </a:p>
        </p:txBody>
      </p:sp>
      <p:pic>
        <p:nvPicPr>
          <p:cNvPr id="2" name="Resim 1"/>
          <p:cNvPicPr>
            <a:picLocks noChangeAspect="1"/>
          </p:cNvPicPr>
          <p:nvPr/>
        </p:nvPicPr>
        <p:blipFill>
          <a:blip r:embed="rId3"/>
          <a:stretch>
            <a:fillRect/>
          </a:stretch>
        </p:blipFill>
        <p:spPr>
          <a:xfrm>
            <a:off x="637117" y="1775196"/>
            <a:ext cx="5147733" cy="2622126"/>
          </a:xfrm>
          <a:prstGeom prst="rect">
            <a:avLst/>
          </a:prstGeom>
        </p:spPr>
      </p:pic>
      <p:sp>
        <p:nvSpPr>
          <p:cNvPr id="8" name="Metin kutusu 7"/>
          <p:cNvSpPr txBox="1"/>
          <p:nvPr/>
        </p:nvSpPr>
        <p:spPr>
          <a:xfrm>
            <a:off x="5867399" y="1816627"/>
            <a:ext cx="2629959" cy="1631216"/>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sz="1600" dirty="0">
                <a:solidFill>
                  <a:srgbClr val="2D435B"/>
                </a:solidFill>
                <a:latin typeface="+mj-lt"/>
              </a:rPr>
              <a:t>Bugüne kadar yapılmış en büyük GAN modelidir</a:t>
            </a:r>
            <a:r>
              <a:rPr lang="tr-TR" sz="1600" dirty="0" smtClean="0">
                <a:solidFill>
                  <a:srgbClr val="2D435B"/>
                </a:solidFill>
                <a:latin typeface="+mj-lt"/>
              </a:rPr>
              <a:t>.</a:t>
            </a:r>
          </a:p>
          <a:p>
            <a:pPr marL="285750" indent="-285750">
              <a:lnSpc>
                <a:spcPct val="125000"/>
              </a:lnSpc>
              <a:buFont typeface="Arial" panose="020B0604020202020204" pitchFamily="34" charset="0"/>
              <a:buChar char="•"/>
            </a:pPr>
            <a:r>
              <a:rPr lang="tr-TR" sz="1600" dirty="0" err="1" smtClean="0">
                <a:solidFill>
                  <a:srgbClr val="2D435B"/>
                </a:solidFill>
                <a:latin typeface="+mj-lt"/>
              </a:rPr>
              <a:t>DeepMind</a:t>
            </a:r>
            <a:r>
              <a:rPr lang="tr-TR" sz="1600" dirty="0" smtClean="0">
                <a:solidFill>
                  <a:srgbClr val="2D435B"/>
                </a:solidFill>
                <a:latin typeface="+mj-lt"/>
              </a:rPr>
              <a:t> şirketi tarafından yapıldı.</a:t>
            </a:r>
          </a:p>
        </p:txBody>
      </p:sp>
    </p:spTree>
    <p:extLst>
      <p:ext uri="{BB962C8B-B14F-4D97-AF65-F5344CB8AC3E}">
        <p14:creationId xmlns:p14="http://schemas.microsoft.com/office/powerpoint/2010/main" val="1342927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3" name="Google Shape;3003;p58"/>
          <p:cNvSpPr txBox="1">
            <a:spLocks noGrp="1"/>
          </p:cNvSpPr>
          <p:nvPr>
            <p:ph type="title"/>
          </p:nvPr>
        </p:nvSpPr>
        <p:spPr>
          <a:xfrm>
            <a:off x="713100" y="486816"/>
            <a:ext cx="7717800" cy="54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err="1" smtClean="0"/>
              <a:t>BigGAN</a:t>
            </a:r>
            <a:r>
              <a:rPr lang="tr-TR" dirty="0" smtClean="0"/>
              <a:t> </a:t>
            </a:r>
            <a:endParaRPr dirty="0"/>
          </a:p>
        </p:txBody>
      </p:sp>
      <p:sp>
        <p:nvSpPr>
          <p:cNvPr id="5" name="Metin kutusu 4"/>
          <p:cNvSpPr txBox="1"/>
          <p:nvPr/>
        </p:nvSpPr>
        <p:spPr>
          <a:xfrm>
            <a:off x="3539067" y="1816628"/>
            <a:ext cx="4958292" cy="1708160"/>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tr-TR" dirty="0">
                <a:solidFill>
                  <a:srgbClr val="2D435B"/>
                </a:solidFill>
              </a:rPr>
              <a:t>Kullanılan veri setinde tam 300 milyon görüntü bulunmaktadır</a:t>
            </a:r>
            <a:r>
              <a:rPr lang="tr-TR" dirty="0" smtClean="0">
                <a:solidFill>
                  <a:srgbClr val="2D435B"/>
                </a:solidFill>
              </a:rPr>
              <a:t>.</a:t>
            </a:r>
            <a:endParaRPr lang="tr-TR" dirty="0" smtClean="0">
              <a:solidFill>
                <a:srgbClr val="2D435B"/>
              </a:solidFill>
              <a:latin typeface="+mj-lt"/>
            </a:endParaRPr>
          </a:p>
          <a:p>
            <a:pPr marL="285750" indent="-285750">
              <a:lnSpc>
                <a:spcPct val="125000"/>
              </a:lnSpc>
              <a:buFont typeface="Arial" panose="020B0604020202020204" pitchFamily="34" charset="0"/>
              <a:buChar char="•"/>
            </a:pPr>
            <a:r>
              <a:rPr lang="tr-TR" dirty="0" smtClean="0">
                <a:solidFill>
                  <a:srgbClr val="2D435B"/>
                </a:solidFill>
                <a:latin typeface="+mj-lt"/>
              </a:rPr>
              <a:t>Resimler </a:t>
            </a:r>
            <a:r>
              <a:rPr lang="tr-TR" dirty="0">
                <a:solidFill>
                  <a:srgbClr val="2D435B"/>
                </a:solidFill>
                <a:latin typeface="+mj-lt"/>
              </a:rPr>
              <a:t>512x512 çözünürlükte ve 18000 sınıfa ayrılacak şekilde </a:t>
            </a:r>
            <a:r>
              <a:rPr lang="tr-TR" dirty="0" smtClean="0">
                <a:solidFill>
                  <a:srgbClr val="2D435B"/>
                </a:solidFill>
                <a:latin typeface="+mj-lt"/>
              </a:rPr>
              <a:t>etiketlenmiştir.</a:t>
            </a:r>
          </a:p>
          <a:p>
            <a:pPr marL="285750" indent="-285750">
              <a:lnSpc>
                <a:spcPct val="125000"/>
              </a:lnSpc>
              <a:buFont typeface="Arial" panose="020B0604020202020204" pitchFamily="34" charset="0"/>
              <a:buChar char="•"/>
            </a:pPr>
            <a:r>
              <a:rPr lang="tr-TR" dirty="0" smtClean="0">
                <a:solidFill>
                  <a:srgbClr val="2D435B"/>
                </a:solidFill>
                <a:latin typeface="+mj-lt"/>
              </a:rPr>
              <a:t>512 TPU - 48 Saat</a:t>
            </a:r>
            <a:r>
              <a:rPr lang="en-US" dirty="0">
                <a:latin typeface="+mj-lt"/>
              </a:rPr>
              <a:t/>
            </a:r>
            <a:br>
              <a:rPr lang="en-US" dirty="0">
                <a:latin typeface="+mj-lt"/>
              </a:rPr>
            </a:br>
            <a:endParaRPr lang="tr-TR" dirty="0">
              <a:latin typeface="+mj-lt"/>
            </a:endParaRPr>
          </a:p>
        </p:txBody>
      </p:sp>
      <p:pic>
        <p:nvPicPr>
          <p:cNvPr id="6" name="Resim 5"/>
          <p:cNvPicPr>
            <a:picLocks noChangeAspect="1"/>
          </p:cNvPicPr>
          <p:nvPr/>
        </p:nvPicPr>
        <p:blipFill>
          <a:blip r:embed="rId3"/>
          <a:stretch>
            <a:fillRect/>
          </a:stretch>
        </p:blipFill>
        <p:spPr>
          <a:xfrm>
            <a:off x="713100" y="1706562"/>
            <a:ext cx="2661500" cy="2701826"/>
          </a:xfrm>
          <a:prstGeom prst="rect">
            <a:avLst/>
          </a:prstGeom>
        </p:spPr>
      </p:pic>
    </p:spTree>
    <p:extLst>
      <p:ext uri="{BB962C8B-B14F-4D97-AF65-F5344CB8AC3E}">
        <p14:creationId xmlns:p14="http://schemas.microsoft.com/office/powerpoint/2010/main" val="2699234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erface Consulting Toolkit by Slidesgo">
  <a:themeElements>
    <a:clrScheme name="Simple Light">
      <a:dk1>
        <a:srgbClr val="2D435B"/>
      </a:dk1>
      <a:lt1>
        <a:srgbClr val="FFEDCB"/>
      </a:lt1>
      <a:dk2>
        <a:srgbClr val="F7F9F9"/>
      </a:dk2>
      <a:lt2>
        <a:srgbClr val="DAEAEA"/>
      </a:lt2>
      <a:accent1>
        <a:srgbClr val="FFC75F"/>
      </a:accent1>
      <a:accent2>
        <a:srgbClr val="FF9F7C"/>
      </a:accent2>
      <a:accent3>
        <a:srgbClr val="E1BAF7"/>
      </a:accent3>
      <a:accent4>
        <a:srgbClr val="FFFFFF"/>
      </a:accent4>
      <a:accent5>
        <a:srgbClr val="FFFFFF"/>
      </a:accent5>
      <a:accent6>
        <a:srgbClr val="FFFFFF"/>
      </a:accent6>
      <a:hlink>
        <a:srgbClr val="2D43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1189</Words>
  <Application>Microsoft Office PowerPoint</Application>
  <PresentationFormat>Ekran Gösterisi (16:9)</PresentationFormat>
  <Paragraphs>116</Paragraphs>
  <Slides>29</Slides>
  <Notes>27</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29</vt:i4>
      </vt:variant>
    </vt:vector>
  </HeadingPairs>
  <TitlesOfParts>
    <vt:vector size="34" baseType="lpstr">
      <vt:lpstr>Arial</vt:lpstr>
      <vt:lpstr>Anton</vt:lpstr>
      <vt:lpstr>Bebas Neue</vt:lpstr>
      <vt:lpstr>Dosis</vt:lpstr>
      <vt:lpstr>Interface Consulting Toolkit by Slidesgo</vt:lpstr>
      <vt:lpstr>CYCLE GAN İLE YÜZ YAŞLANDIRMA</vt:lpstr>
      <vt:lpstr>GİRİŞ</vt:lpstr>
      <vt:lpstr>YÜZ YAŞLANDIRMA</vt:lpstr>
      <vt:lpstr>02</vt:lpstr>
      <vt:lpstr>MATERYAL - METOD</vt:lpstr>
      <vt:lpstr>Platform ve Teknolojiler</vt:lpstr>
      <vt:lpstr>VERİSETİ - UTKFace</vt:lpstr>
      <vt:lpstr>BigGAN </vt:lpstr>
      <vt:lpstr>BigGAN </vt:lpstr>
      <vt:lpstr>PowerPoint Sunusu</vt:lpstr>
      <vt:lpstr>StackGAN</vt:lpstr>
      <vt:lpstr>StackGAN</vt:lpstr>
      <vt:lpstr>GAN</vt:lpstr>
      <vt:lpstr>GAN</vt:lpstr>
      <vt:lpstr>PAIRED – UNPAIRED VERİLER </vt:lpstr>
      <vt:lpstr>CYCLE GAN</vt:lpstr>
      <vt:lpstr>ÜRETİCİ</vt:lpstr>
      <vt:lpstr>RESNET BLOKLARI</vt:lpstr>
      <vt:lpstr>AYIRICI </vt:lpstr>
      <vt:lpstr>Yaşlandırılmış Görüntüler</vt:lpstr>
      <vt:lpstr>Çıktılar</vt:lpstr>
      <vt:lpstr>Çıktılar</vt:lpstr>
      <vt:lpstr>Değerlendirme</vt:lpstr>
      <vt:lpstr>FRECHET INCEPTION DISTANCE (FID)</vt:lpstr>
      <vt:lpstr>ANKET</vt:lpstr>
      <vt:lpstr>ANKET</vt:lpstr>
      <vt:lpstr>ÖNERİLER</vt:lpstr>
      <vt:lpstr>ÖNERİLER</vt:lpstr>
      <vt:lpstr>BİZİ 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CYCLE GAN İLE YÜZ YAŞLANDIRMA</dc:title>
  <cp:lastModifiedBy>Cansu Ayten</cp:lastModifiedBy>
  <cp:revision>32</cp:revision>
  <dcterms:modified xsi:type="dcterms:W3CDTF">2023-01-31T19:46:16Z</dcterms:modified>
</cp:coreProperties>
</file>